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73" r:id="rId5"/>
    <p:sldMasterId id="214748377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y="5143500" cx="9144000"/>
  <p:notesSz cx="6858000" cy="9144000"/>
  <p:embeddedFontLst>
    <p:embeddedFont>
      <p:font typeface="Barlow ExtraLight"/>
      <p:regular r:id="rId21"/>
      <p:bold r:id="rId22"/>
      <p:italic r:id="rId23"/>
      <p:boldItalic r:id="rId24"/>
    </p:embeddedFont>
    <p:embeddedFont>
      <p:font typeface="Hepta Slab Medium"/>
      <p:regular r:id="rId25"/>
      <p:bold r:id="rId26"/>
    </p:embeddedFont>
    <p:embeddedFont>
      <p:font typeface="Inter"/>
      <p:regular r:id="rId27"/>
      <p:bold r:id="rId28"/>
      <p:italic r:id="rId29"/>
      <p:boldItalic r:id="rId30"/>
    </p:embeddedFont>
    <p:embeddedFont>
      <p:font typeface="Barlow"/>
      <p:regular r:id="rId31"/>
      <p:bold r:id="rId32"/>
      <p:italic r:id="rId33"/>
      <p:boldItalic r:id="rId34"/>
    </p:embeddedFont>
    <p:embeddedFont>
      <p:font typeface="Inter SemiBold"/>
      <p:regular r:id="rId35"/>
      <p:bold r:id="rId36"/>
      <p:italic r:id="rId37"/>
      <p:boldItalic r:id="rId38"/>
    </p:embeddedFont>
    <p:embeddedFont>
      <p:font typeface="Inter Light"/>
      <p:regular r:id="rId39"/>
      <p:bold r:id="rId40"/>
      <p:italic r:id="rId41"/>
      <p:boldItalic r:id="rId42"/>
    </p:embeddedFont>
    <p:embeddedFont>
      <p:font typeface="Gowun Batang"/>
      <p:regular r:id="rId43"/>
      <p:bold r:id="rId44"/>
    </p:embeddedFont>
    <p:embeddedFont>
      <p:font typeface="Hepta Slab Light"/>
      <p:regular r:id="rId45"/>
      <p:bold r:id="rId46"/>
    </p:embeddedFont>
    <p:embeddedFont>
      <p:font typeface="Hepta Slab"/>
      <p:regular r:id="rId47"/>
      <p:bold r:id="rId48"/>
    </p:embeddedFont>
    <p:embeddedFont>
      <p:font typeface="Barlow Medium"/>
      <p:regular r:id="rId49"/>
      <p:bold r:id="rId50"/>
      <p:italic r:id="rId51"/>
      <p:boldItalic r:id="rId52"/>
    </p:embeddedFont>
    <p:embeddedFont>
      <p:font typeface="Barlow Light"/>
      <p:regular r:id="rId53"/>
      <p:bold r:id="rId54"/>
      <p:italic r:id="rId55"/>
      <p:boldItalic r:id="rId56"/>
    </p:embeddedFont>
    <p:embeddedFont>
      <p:font typeface="Inter Medium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D018AF2-1446-410D-8C27-96745939A4F8}">
  <a:tblStyle styleId="{8D018AF2-1446-410D-8C27-96745939A4F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Light-bold.fntdata"/><Relationship Id="rId42" Type="http://schemas.openxmlformats.org/officeDocument/2006/relationships/font" Target="fonts/InterLight-boldItalic.fntdata"/><Relationship Id="rId41" Type="http://schemas.openxmlformats.org/officeDocument/2006/relationships/font" Target="fonts/InterLight-italic.fntdata"/><Relationship Id="rId44" Type="http://schemas.openxmlformats.org/officeDocument/2006/relationships/font" Target="fonts/GowunBatang-bold.fntdata"/><Relationship Id="rId43" Type="http://schemas.openxmlformats.org/officeDocument/2006/relationships/font" Target="fonts/GowunBatang-regular.fntdata"/><Relationship Id="rId46" Type="http://schemas.openxmlformats.org/officeDocument/2006/relationships/font" Target="fonts/HeptaSlabLight-bold.fntdata"/><Relationship Id="rId45" Type="http://schemas.openxmlformats.org/officeDocument/2006/relationships/font" Target="fonts/HeptaSlabLigh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HeptaSlab-bold.fntdata"/><Relationship Id="rId47" Type="http://schemas.openxmlformats.org/officeDocument/2006/relationships/font" Target="fonts/HeptaSlab-regular.fntdata"/><Relationship Id="rId49" Type="http://schemas.openxmlformats.org/officeDocument/2006/relationships/font" Target="fonts/BarlowMedium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Barlow-regular.fntdata"/><Relationship Id="rId30" Type="http://schemas.openxmlformats.org/officeDocument/2006/relationships/font" Target="fonts/Inter-boldItalic.fntdata"/><Relationship Id="rId33" Type="http://schemas.openxmlformats.org/officeDocument/2006/relationships/font" Target="fonts/Barlow-italic.fntdata"/><Relationship Id="rId32" Type="http://schemas.openxmlformats.org/officeDocument/2006/relationships/font" Target="fonts/Barlow-bold.fntdata"/><Relationship Id="rId35" Type="http://schemas.openxmlformats.org/officeDocument/2006/relationships/font" Target="fonts/InterSemiBold-regular.fntdata"/><Relationship Id="rId34" Type="http://schemas.openxmlformats.org/officeDocument/2006/relationships/font" Target="fonts/Barlow-boldItalic.fntdata"/><Relationship Id="rId37" Type="http://schemas.openxmlformats.org/officeDocument/2006/relationships/font" Target="fonts/InterSemiBold-italic.fntdata"/><Relationship Id="rId36" Type="http://schemas.openxmlformats.org/officeDocument/2006/relationships/font" Target="fonts/InterSemiBold-bold.fntdata"/><Relationship Id="rId39" Type="http://schemas.openxmlformats.org/officeDocument/2006/relationships/font" Target="fonts/InterLight-regular.fntdata"/><Relationship Id="rId38" Type="http://schemas.openxmlformats.org/officeDocument/2006/relationships/font" Target="fonts/InterSemiBold-boldItalic.fntdata"/><Relationship Id="rId20" Type="http://schemas.openxmlformats.org/officeDocument/2006/relationships/slide" Target="slides/slide13.xml"/><Relationship Id="rId22" Type="http://schemas.openxmlformats.org/officeDocument/2006/relationships/font" Target="fonts/BarlowExtraLight-bold.fntdata"/><Relationship Id="rId21" Type="http://schemas.openxmlformats.org/officeDocument/2006/relationships/font" Target="fonts/BarlowExtraLight-regular.fntdata"/><Relationship Id="rId24" Type="http://schemas.openxmlformats.org/officeDocument/2006/relationships/font" Target="fonts/BarlowExtraLight-boldItalic.fntdata"/><Relationship Id="rId23" Type="http://schemas.openxmlformats.org/officeDocument/2006/relationships/font" Target="fonts/BarlowExtraLight-italic.fntdata"/><Relationship Id="rId60" Type="http://schemas.openxmlformats.org/officeDocument/2006/relationships/font" Target="fonts/InterMedium-boldItalic.fntdata"/><Relationship Id="rId26" Type="http://schemas.openxmlformats.org/officeDocument/2006/relationships/font" Target="fonts/HeptaSlabMedium-bold.fntdata"/><Relationship Id="rId25" Type="http://schemas.openxmlformats.org/officeDocument/2006/relationships/font" Target="fonts/HeptaSlabMedium-regular.fntdata"/><Relationship Id="rId28" Type="http://schemas.openxmlformats.org/officeDocument/2006/relationships/font" Target="fonts/Inter-bold.fntdata"/><Relationship Id="rId27" Type="http://schemas.openxmlformats.org/officeDocument/2006/relationships/font" Target="fonts/Inter-regular.fntdata"/><Relationship Id="rId29" Type="http://schemas.openxmlformats.org/officeDocument/2006/relationships/font" Target="fonts/Inter-italic.fntdata"/><Relationship Id="rId51" Type="http://schemas.openxmlformats.org/officeDocument/2006/relationships/font" Target="fonts/BarlowMedium-italic.fntdata"/><Relationship Id="rId50" Type="http://schemas.openxmlformats.org/officeDocument/2006/relationships/font" Target="fonts/BarlowMedium-bold.fntdata"/><Relationship Id="rId53" Type="http://schemas.openxmlformats.org/officeDocument/2006/relationships/font" Target="fonts/BarlowLight-regular.fntdata"/><Relationship Id="rId52" Type="http://schemas.openxmlformats.org/officeDocument/2006/relationships/font" Target="fonts/BarlowMedium-boldItalic.fntdata"/><Relationship Id="rId11" Type="http://schemas.openxmlformats.org/officeDocument/2006/relationships/slide" Target="slides/slide4.xml"/><Relationship Id="rId55" Type="http://schemas.openxmlformats.org/officeDocument/2006/relationships/font" Target="fonts/BarlowLight-italic.fntdata"/><Relationship Id="rId10" Type="http://schemas.openxmlformats.org/officeDocument/2006/relationships/slide" Target="slides/slide3.xml"/><Relationship Id="rId54" Type="http://schemas.openxmlformats.org/officeDocument/2006/relationships/font" Target="fonts/BarlowLight-bold.fntdata"/><Relationship Id="rId13" Type="http://schemas.openxmlformats.org/officeDocument/2006/relationships/slide" Target="slides/slide6.xml"/><Relationship Id="rId57" Type="http://schemas.openxmlformats.org/officeDocument/2006/relationships/font" Target="fonts/InterMedium-regular.fntdata"/><Relationship Id="rId12" Type="http://schemas.openxmlformats.org/officeDocument/2006/relationships/slide" Target="slides/slide5.xml"/><Relationship Id="rId56" Type="http://schemas.openxmlformats.org/officeDocument/2006/relationships/font" Target="fonts/BarlowLight-boldItalic.fntdata"/><Relationship Id="rId15" Type="http://schemas.openxmlformats.org/officeDocument/2006/relationships/slide" Target="slides/slide8.xml"/><Relationship Id="rId59" Type="http://schemas.openxmlformats.org/officeDocument/2006/relationships/font" Target="fonts/InterMedium-italic.fntdata"/><Relationship Id="rId14" Type="http://schemas.openxmlformats.org/officeDocument/2006/relationships/slide" Target="slides/slide7.xml"/><Relationship Id="rId58" Type="http://schemas.openxmlformats.org/officeDocument/2006/relationships/font" Target="fonts/InterMedium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9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Google Shape;1740;g38ef54a4f7d_0_4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1" name="Google Shape;1741;g38ef54a4f7d_0_4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Maybe one of the as is could be transition to different floor of the same building. Or maybe discussing further </a:t>
            </a:r>
            <a:r>
              <a:rPr lang="en"/>
              <a:t>customization within the app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g38ef54a4f7d_0_5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1" name="Google Shape;1801;g38ef54a4f7d_0_5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6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" name="Google Shape;1807;g389a370d9c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8" name="Google Shape;1808;g389a370d9c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2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g389af663ae7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4" name="Google Shape;1814;g389af663ae7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g38ef54a4f7d_0_48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0" name="Google Shape;1820;g38ef54a4f7d_0_48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38ef54a4f7d_0_5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38ef54a4f7d_0_5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3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38ef54a4f7d_0_5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38ef54a4f7d_0_5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0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g389af663ae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2" name="Google Shape;1762;g389af663ae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Emily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g38ef54a4f7d_0_5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9" name="Google Shape;1769;g38ef54a4f7d_0_5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4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g38ef54a4f7d_0_5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" name="Google Shape;1776;g38ef54a4f7d_0_5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Question types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 “What-if”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– hypothetical “what could go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wrong” lines of reasoning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• i.e. "What could go wrong with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participants’ response to the date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set?“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– </a:t>
            </a:r>
            <a:r>
              <a:rPr lang="en">
                <a:solidFill>
                  <a:schemeClr val="dk1"/>
                </a:solidFill>
              </a:rPr>
              <a:t>(i) Participants submit consistent preferred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date set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– </a:t>
            </a:r>
            <a:r>
              <a:rPr lang="en">
                <a:solidFill>
                  <a:schemeClr val="dk1"/>
                </a:solidFill>
              </a:rPr>
              <a:t>(ii) Participants submit inconsistent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preferred &amp; exclusion (Inconsistent sets)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– </a:t>
            </a:r>
            <a:r>
              <a:rPr lang="en">
                <a:solidFill>
                  <a:schemeClr val="dk1"/>
                </a:solidFill>
              </a:rPr>
              <a:t>(iii) Participants submit preferred date set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late (Slow Responder)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– </a:t>
            </a:r>
            <a:r>
              <a:rPr lang="en">
                <a:solidFill>
                  <a:schemeClr val="dk1"/>
                </a:solidFill>
              </a:rPr>
              <a:t>(iv) Participants do not submit preferences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(No Response)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0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g389a370d9c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2" name="Google Shape;1782;g389a370d9c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 “Who”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– “Who initiates a meeting?”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• (i) An initiator (person)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• (ii) An initiator (person) &amp; the meeting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scheduler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• (iii) the meeting scheduler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• “What-kinds-of”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– “type of meeting supported?”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• (i) one-time meeting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• (ii) recurring meeting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389a370d9c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389a370d9c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 “When”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– “If some attendees do not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respond, waiting how long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before schedule the meeting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anyway”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• deadline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• “How-to”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– “resolve conflicts?”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• (i) via scheduler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• (ii) via initiator (person) and the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scheduler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g38ef54a4f7d_0_5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4" name="Google Shape;1794;g38ef54a4f7d_0_5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advantages and disadvantages of theia compared to a cane and a dog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Justify why theia would be the best navigation tools for a blind person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1" type="blank">
  <p:cSld name="BLANK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" name="Google Shape;11;p2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" name="Google Shape;17;p2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521375" y="2782850"/>
            <a:ext cx="8100900" cy="3387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2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3" type="subTitle"/>
          </p:nvPr>
        </p:nvSpPr>
        <p:spPr>
          <a:xfrm>
            <a:off x="3171350" y="11075"/>
            <a:ext cx="40575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4" type="subTitle"/>
          </p:nvPr>
        </p:nvSpPr>
        <p:spPr>
          <a:xfrm>
            <a:off x="7228800" y="11075"/>
            <a:ext cx="13938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1">
  <p:cSld name="BLANK_1_1_1_1_1_1_1_1_1_1">
    <p:bg>
      <p:bgPr>
        <a:solidFill>
          <a:schemeClr val="lt2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1"/>
          <p:cNvSpPr txBox="1"/>
          <p:nvPr>
            <p:ph type="title"/>
          </p:nvPr>
        </p:nvSpPr>
        <p:spPr>
          <a:xfrm>
            <a:off x="521250" y="841675"/>
            <a:ext cx="1923300" cy="3842100"/>
          </a:xfrm>
          <a:prstGeom prst="rect">
            <a:avLst/>
          </a:prstGeom>
        </p:spPr>
        <p:txBody>
          <a:bodyPr anchorCtr="0" anchor="t" bIns="91425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18" name="Google Shape;218;p11"/>
          <p:cNvSpPr txBox="1"/>
          <p:nvPr>
            <p:ph idx="2" type="title"/>
          </p:nvPr>
        </p:nvSpPr>
        <p:spPr>
          <a:xfrm>
            <a:off x="244515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19" name="Google Shape;219;p11"/>
          <p:cNvSpPr txBox="1"/>
          <p:nvPr>
            <p:ph idx="3" type="title"/>
          </p:nvPr>
        </p:nvSpPr>
        <p:spPr>
          <a:xfrm>
            <a:off x="467860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0" name="Google Shape;220;p11"/>
          <p:cNvSpPr txBox="1"/>
          <p:nvPr>
            <p:ph idx="4" type="title"/>
          </p:nvPr>
        </p:nvSpPr>
        <p:spPr>
          <a:xfrm>
            <a:off x="691205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1" name="Google Shape;221;p11"/>
          <p:cNvSpPr txBox="1"/>
          <p:nvPr>
            <p:ph idx="1" type="body"/>
          </p:nvPr>
        </p:nvSpPr>
        <p:spPr>
          <a:xfrm>
            <a:off x="2444900" y="1411425"/>
            <a:ext cx="2233200" cy="1091400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222" name="Google Shape;222;p11"/>
          <p:cNvSpPr txBox="1"/>
          <p:nvPr>
            <p:ph idx="5" type="body"/>
          </p:nvPr>
        </p:nvSpPr>
        <p:spPr>
          <a:xfrm>
            <a:off x="6913250" y="1411425"/>
            <a:ext cx="2233200" cy="1091400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223" name="Google Shape;223;p11"/>
          <p:cNvSpPr txBox="1"/>
          <p:nvPr>
            <p:ph idx="6" type="title"/>
          </p:nvPr>
        </p:nvSpPr>
        <p:spPr>
          <a:xfrm>
            <a:off x="7583463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4" name="Google Shape;224;p11"/>
          <p:cNvSpPr txBox="1"/>
          <p:nvPr>
            <p:ph idx="7" type="subTitle"/>
          </p:nvPr>
        </p:nvSpPr>
        <p:spPr>
          <a:xfrm>
            <a:off x="6912288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5" name="Google Shape;225;p11"/>
          <p:cNvSpPr txBox="1"/>
          <p:nvPr>
            <p:ph idx="8" type="subTitle"/>
          </p:nvPr>
        </p:nvSpPr>
        <p:spPr>
          <a:xfrm>
            <a:off x="6912288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6" name="Google Shape;226;p11"/>
          <p:cNvSpPr txBox="1"/>
          <p:nvPr>
            <p:ph idx="9" type="subTitle"/>
          </p:nvPr>
        </p:nvSpPr>
        <p:spPr>
          <a:xfrm>
            <a:off x="6912288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7" name="Google Shape;227;p11"/>
          <p:cNvSpPr txBox="1"/>
          <p:nvPr>
            <p:ph idx="13" type="title"/>
          </p:nvPr>
        </p:nvSpPr>
        <p:spPr>
          <a:xfrm>
            <a:off x="7583463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8" name="Google Shape;228;p11"/>
          <p:cNvSpPr txBox="1"/>
          <p:nvPr>
            <p:ph idx="14" type="title"/>
          </p:nvPr>
        </p:nvSpPr>
        <p:spPr>
          <a:xfrm>
            <a:off x="7583463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9" name="Google Shape;229;p11"/>
          <p:cNvSpPr txBox="1"/>
          <p:nvPr>
            <p:ph idx="15" type="title"/>
          </p:nvPr>
        </p:nvSpPr>
        <p:spPr>
          <a:xfrm>
            <a:off x="8535075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0" name="Google Shape;230;p11"/>
          <p:cNvSpPr txBox="1"/>
          <p:nvPr>
            <p:ph idx="16" type="title"/>
          </p:nvPr>
        </p:nvSpPr>
        <p:spPr>
          <a:xfrm>
            <a:off x="8535075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1" name="Google Shape;231;p11"/>
          <p:cNvSpPr txBox="1"/>
          <p:nvPr>
            <p:ph idx="17" type="title"/>
          </p:nvPr>
        </p:nvSpPr>
        <p:spPr>
          <a:xfrm>
            <a:off x="8535075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2" name="Google Shape;232;p11"/>
          <p:cNvSpPr txBox="1"/>
          <p:nvPr>
            <p:ph idx="18" type="title"/>
          </p:nvPr>
        </p:nvSpPr>
        <p:spPr>
          <a:xfrm>
            <a:off x="5349963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3" name="Google Shape;233;p11"/>
          <p:cNvSpPr txBox="1"/>
          <p:nvPr>
            <p:ph idx="19" type="subTitle"/>
          </p:nvPr>
        </p:nvSpPr>
        <p:spPr>
          <a:xfrm>
            <a:off x="4678788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4" name="Google Shape;234;p11"/>
          <p:cNvSpPr txBox="1"/>
          <p:nvPr>
            <p:ph idx="20" type="subTitle"/>
          </p:nvPr>
        </p:nvSpPr>
        <p:spPr>
          <a:xfrm>
            <a:off x="4678788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5" name="Google Shape;235;p11"/>
          <p:cNvSpPr txBox="1"/>
          <p:nvPr>
            <p:ph idx="21" type="subTitle"/>
          </p:nvPr>
        </p:nvSpPr>
        <p:spPr>
          <a:xfrm>
            <a:off x="4678788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6" name="Google Shape;236;p11"/>
          <p:cNvSpPr txBox="1"/>
          <p:nvPr>
            <p:ph idx="22" type="title"/>
          </p:nvPr>
        </p:nvSpPr>
        <p:spPr>
          <a:xfrm>
            <a:off x="5349963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7" name="Google Shape;237;p11"/>
          <p:cNvSpPr txBox="1"/>
          <p:nvPr>
            <p:ph idx="23" type="title"/>
          </p:nvPr>
        </p:nvSpPr>
        <p:spPr>
          <a:xfrm>
            <a:off x="5349963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8" name="Google Shape;238;p11"/>
          <p:cNvSpPr txBox="1"/>
          <p:nvPr>
            <p:ph idx="24" type="title"/>
          </p:nvPr>
        </p:nvSpPr>
        <p:spPr>
          <a:xfrm>
            <a:off x="3112275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9" name="Google Shape;239;p11"/>
          <p:cNvSpPr txBox="1"/>
          <p:nvPr>
            <p:ph idx="25" type="subTitle"/>
          </p:nvPr>
        </p:nvSpPr>
        <p:spPr>
          <a:xfrm>
            <a:off x="2441100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0" name="Google Shape;240;p11"/>
          <p:cNvSpPr txBox="1"/>
          <p:nvPr>
            <p:ph idx="26" type="subTitle"/>
          </p:nvPr>
        </p:nvSpPr>
        <p:spPr>
          <a:xfrm>
            <a:off x="2441100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1" name="Google Shape;241;p11"/>
          <p:cNvSpPr txBox="1"/>
          <p:nvPr>
            <p:ph idx="27" type="subTitle"/>
          </p:nvPr>
        </p:nvSpPr>
        <p:spPr>
          <a:xfrm>
            <a:off x="2441100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2" name="Google Shape;242;p11"/>
          <p:cNvSpPr txBox="1"/>
          <p:nvPr>
            <p:ph idx="28" type="title"/>
          </p:nvPr>
        </p:nvSpPr>
        <p:spPr>
          <a:xfrm>
            <a:off x="3112275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3" name="Google Shape;243;p11"/>
          <p:cNvSpPr txBox="1"/>
          <p:nvPr/>
        </p:nvSpPr>
        <p:spPr>
          <a:xfrm>
            <a:off x="5762125" y="3346325"/>
            <a:ext cx="6111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18287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lt2"/>
                </a:solidFill>
                <a:latin typeface="Inter Medium"/>
                <a:ea typeface="Inter Medium"/>
                <a:cs typeface="Inter Medium"/>
                <a:sym typeface="Inter Medium"/>
              </a:rPr>
              <a:t>00%</a:t>
            </a:r>
            <a:endParaRPr sz="1000">
              <a:solidFill>
                <a:schemeClr val="lt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44" name="Google Shape;244;p11"/>
          <p:cNvSpPr txBox="1"/>
          <p:nvPr>
            <p:ph idx="2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45" name="Google Shape;245;p11"/>
          <p:cNvSpPr txBox="1"/>
          <p:nvPr>
            <p:ph idx="30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46" name="Google Shape;246;p11"/>
          <p:cNvSpPr txBox="1"/>
          <p:nvPr>
            <p:ph idx="31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247" name="Google Shape;247;p1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8" name="Google Shape;248;p1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9" name="Google Shape;249;p11"/>
          <p:cNvSpPr txBox="1"/>
          <p:nvPr>
            <p:ph idx="32" type="title"/>
          </p:nvPr>
        </p:nvSpPr>
        <p:spPr>
          <a:xfrm flipH="1">
            <a:off x="524150" y="334900"/>
            <a:ext cx="62487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250" name="Google Shape;250;p11"/>
          <p:cNvSpPr txBox="1"/>
          <p:nvPr>
            <p:ph idx="33" type="title"/>
          </p:nvPr>
        </p:nvSpPr>
        <p:spPr>
          <a:xfrm>
            <a:off x="3112275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51" name="Google Shape;251;p11"/>
          <p:cNvSpPr txBox="1"/>
          <p:nvPr>
            <p:ph idx="34" type="title"/>
          </p:nvPr>
        </p:nvSpPr>
        <p:spPr>
          <a:xfrm>
            <a:off x="4067600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2" name="Google Shape;252;p11"/>
          <p:cNvSpPr txBox="1"/>
          <p:nvPr>
            <p:ph idx="35" type="title"/>
          </p:nvPr>
        </p:nvSpPr>
        <p:spPr>
          <a:xfrm>
            <a:off x="4067600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3" name="Google Shape;253;p11"/>
          <p:cNvSpPr txBox="1"/>
          <p:nvPr>
            <p:ph idx="36" type="title"/>
          </p:nvPr>
        </p:nvSpPr>
        <p:spPr>
          <a:xfrm>
            <a:off x="4067600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4" name="Google Shape;254;p11"/>
          <p:cNvSpPr txBox="1"/>
          <p:nvPr>
            <p:ph idx="37" type="title"/>
          </p:nvPr>
        </p:nvSpPr>
        <p:spPr>
          <a:xfrm>
            <a:off x="6301575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5" name="Google Shape;255;p11"/>
          <p:cNvSpPr txBox="1"/>
          <p:nvPr>
            <p:ph idx="38" type="title"/>
          </p:nvPr>
        </p:nvSpPr>
        <p:spPr>
          <a:xfrm>
            <a:off x="6301575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6" name="Google Shape;256;p11"/>
          <p:cNvSpPr txBox="1"/>
          <p:nvPr>
            <p:ph idx="39" type="title"/>
          </p:nvPr>
        </p:nvSpPr>
        <p:spPr>
          <a:xfrm>
            <a:off x="6301575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533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102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535" name="Google Shape;1535;p1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p1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8" name="Google Shape;1538;p103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9" name="Google Shape;1539;p103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0" name="Google Shape;1540;p103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1" name="Google Shape;1541;p103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2" name="Google Shape;1542;p103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3" name="Google Shape;1543;p103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4" name="Google Shape;1544;p103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5" name="Google Shape;1545;p103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6" name="Google Shape;1546;p103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547" name="Google Shape;1547;p103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104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550" name="Google Shape;1550;p104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800"/>
              <a:buNone/>
              <a:defRPr sz="128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51" name="Google Shape;1551;p10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37">
          <p15:clr>
            <a:srgbClr val="E46962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secHead">
  <p:cSld name="SECTION_HEADER"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105"/>
          <p:cNvSpPr txBox="1"/>
          <p:nvPr>
            <p:ph type="title"/>
          </p:nvPr>
        </p:nvSpPr>
        <p:spPr>
          <a:xfrm>
            <a:off x="632850" y="1124700"/>
            <a:ext cx="7878300" cy="17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pta Slab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4" name="Google Shape;1554;p105"/>
          <p:cNvSpPr txBox="1"/>
          <p:nvPr>
            <p:ph idx="1" type="body"/>
          </p:nvPr>
        </p:nvSpPr>
        <p:spPr>
          <a:xfrm>
            <a:off x="4064100" y="4335200"/>
            <a:ext cx="1015800" cy="266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555" name="Google Shape;1555;p105"/>
          <p:cNvSpPr txBox="1"/>
          <p:nvPr>
            <p:ph idx="2" type="subTitle"/>
          </p:nvPr>
        </p:nvSpPr>
        <p:spPr>
          <a:xfrm>
            <a:off x="2857500" y="2902000"/>
            <a:ext cx="37656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56" name="Google Shape;1556;p10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/ Content" type="tx">
  <p:cSld name="TITLE_AND_BODY">
    <p:bg>
      <p:bgPr>
        <a:solidFill>
          <a:schemeClr val="accent4"/>
        </a:solidFill>
      </p:bgPr>
    </p:bg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106"/>
          <p:cNvSpPr txBox="1"/>
          <p:nvPr>
            <p:ph idx="1" type="subTitle"/>
          </p:nvPr>
        </p:nvSpPr>
        <p:spPr>
          <a:xfrm>
            <a:off x="475075" y="309225"/>
            <a:ext cx="36552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59" name="Google Shape;1559;p106"/>
          <p:cNvSpPr txBox="1"/>
          <p:nvPr>
            <p:ph idx="2" type="body"/>
          </p:nvPr>
        </p:nvSpPr>
        <p:spPr>
          <a:xfrm>
            <a:off x="711097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60" name="Google Shape;1560;p106"/>
          <p:cNvSpPr txBox="1"/>
          <p:nvPr>
            <p:ph idx="3" type="subTitle"/>
          </p:nvPr>
        </p:nvSpPr>
        <p:spPr>
          <a:xfrm>
            <a:off x="1699221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61" name="Google Shape;1561;p106"/>
          <p:cNvSpPr txBox="1"/>
          <p:nvPr>
            <p:ph idx="4" type="body"/>
          </p:nvPr>
        </p:nvSpPr>
        <p:spPr>
          <a:xfrm>
            <a:off x="2285797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62" name="Google Shape;1562;p106"/>
          <p:cNvSpPr txBox="1"/>
          <p:nvPr>
            <p:ph idx="5" type="body"/>
          </p:nvPr>
        </p:nvSpPr>
        <p:spPr>
          <a:xfrm>
            <a:off x="711097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63" name="Google Shape;1563;p106"/>
          <p:cNvSpPr txBox="1"/>
          <p:nvPr>
            <p:ph idx="6" type="subTitle"/>
          </p:nvPr>
        </p:nvSpPr>
        <p:spPr>
          <a:xfrm>
            <a:off x="1699221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64" name="Google Shape;1564;p106"/>
          <p:cNvSpPr txBox="1"/>
          <p:nvPr>
            <p:ph idx="7" type="body"/>
          </p:nvPr>
        </p:nvSpPr>
        <p:spPr>
          <a:xfrm>
            <a:off x="2285797" y="2468166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65" name="Google Shape;1565;p106"/>
          <p:cNvSpPr txBox="1"/>
          <p:nvPr>
            <p:ph idx="8" type="body"/>
          </p:nvPr>
        </p:nvSpPr>
        <p:spPr>
          <a:xfrm>
            <a:off x="711097" y="3219093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66" name="Google Shape;1566;p106"/>
          <p:cNvSpPr txBox="1"/>
          <p:nvPr>
            <p:ph idx="9" type="subTitle"/>
          </p:nvPr>
        </p:nvSpPr>
        <p:spPr>
          <a:xfrm>
            <a:off x="1699221" y="3218818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67" name="Google Shape;1567;p106"/>
          <p:cNvSpPr txBox="1"/>
          <p:nvPr>
            <p:ph idx="13" type="body"/>
          </p:nvPr>
        </p:nvSpPr>
        <p:spPr>
          <a:xfrm>
            <a:off x="2285797" y="3464593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68" name="Google Shape;1568;p106"/>
          <p:cNvSpPr txBox="1"/>
          <p:nvPr>
            <p:ph idx="14" type="body"/>
          </p:nvPr>
        </p:nvSpPr>
        <p:spPr>
          <a:xfrm>
            <a:off x="4746581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69" name="Google Shape;1569;p106"/>
          <p:cNvSpPr txBox="1"/>
          <p:nvPr>
            <p:ph idx="15" type="subTitle"/>
          </p:nvPr>
        </p:nvSpPr>
        <p:spPr>
          <a:xfrm>
            <a:off x="5734705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70" name="Google Shape;1570;p106"/>
          <p:cNvSpPr txBox="1"/>
          <p:nvPr>
            <p:ph idx="16" type="body"/>
          </p:nvPr>
        </p:nvSpPr>
        <p:spPr>
          <a:xfrm>
            <a:off x="6321281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71" name="Google Shape;1571;p106"/>
          <p:cNvSpPr txBox="1"/>
          <p:nvPr>
            <p:ph idx="17" type="body"/>
          </p:nvPr>
        </p:nvSpPr>
        <p:spPr>
          <a:xfrm>
            <a:off x="4746581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72" name="Google Shape;1572;p106"/>
          <p:cNvSpPr txBox="1"/>
          <p:nvPr>
            <p:ph idx="18" type="subTitle"/>
          </p:nvPr>
        </p:nvSpPr>
        <p:spPr>
          <a:xfrm>
            <a:off x="5734705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73" name="Google Shape;1573;p106"/>
          <p:cNvSpPr txBox="1"/>
          <p:nvPr>
            <p:ph idx="19" type="body"/>
          </p:nvPr>
        </p:nvSpPr>
        <p:spPr>
          <a:xfrm>
            <a:off x="6321281" y="2468166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74" name="Google Shape;1574;p106"/>
          <p:cNvSpPr txBox="1"/>
          <p:nvPr>
            <p:ph idx="20" type="body"/>
          </p:nvPr>
        </p:nvSpPr>
        <p:spPr>
          <a:xfrm>
            <a:off x="4746581" y="3219093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75" name="Google Shape;1575;p106"/>
          <p:cNvSpPr txBox="1"/>
          <p:nvPr>
            <p:ph idx="21" type="subTitle"/>
          </p:nvPr>
        </p:nvSpPr>
        <p:spPr>
          <a:xfrm>
            <a:off x="5734705" y="3218818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76" name="Google Shape;1576;p106"/>
          <p:cNvSpPr txBox="1"/>
          <p:nvPr>
            <p:ph idx="22" type="body"/>
          </p:nvPr>
        </p:nvSpPr>
        <p:spPr>
          <a:xfrm>
            <a:off x="6321281" y="3464593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77" name="Google Shape;1577;p106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60">
          <p15:clr>
            <a:srgbClr val="E46962"/>
          </p15:clr>
        </p15:guide>
        <p15:guide id="2" orient="horz" pos="360">
          <p15:clr>
            <a:srgbClr val="E46962"/>
          </p15:clr>
        </p15:guide>
        <p15:guide id="3" orient="horz" pos="1048">
          <p15:clr>
            <a:srgbClr val="E46962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" type="twoColTx">
  <p:cSld name="TITLE_AND_TWO_COLUMNS">
    <p:bg>
      <p:bgPr>
        <a:solidFill>
          <a:schemeClr val="dk1"/>
        </a:solidFill>
      </p:bgPr>
    </p:bg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107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107"/>
          <p:cNvSpPr txBox="1"/>
          <p:nvPr/>
        </p:nvSpPr>
        <p:spPr>
          <a:xfrm>
            <a:off x="6262625" y="1205946"/>
            <a:ext cx="2155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Lorem ipsum dolor sit amet, consectetur adipiscing elit.</a:t>
            </a:r>
            <a:endParaRPr i="1" sz="7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581" name="Google Shape;1581;p107"/>
          <p:cNvSpPr/>
          <p:nvPr>
            <p:ph idx="2" type="pic"/>
          </p:nvPr>
        </p:nvSpPr>
        <p:spPr>
          <a:xfrm>
            <a:off x="3915225" y="1631250"/>
            <a:ext cx="4441200" cy="3009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582" name="Google Shape;1582;p107"/>
          <p:cNvSpPr txBox="1"/>
          <p:nvPr>
            <p:ph idx="1" type="body"/>
          </p:nvPr>
        </p:nvSpPr>
        <p:spPr>
          <a:xfrm>
            <a:off x="791150" y="1835400"/>
            <a:ext cx="2094000" cy="84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83" name="Google Shape;1583;p107"/>
          <p:cNvSpPr txBox="1"/>
          <p:nvPr>
            <p:ph idx="3" type="subTitle"/>
          </p:nvPr>
        </p:nvSpPr>
        <p:spPr>
          <a:xfrm>
            <a:off x="791150" y="522625"/>
            <a:ext cx="3918300" cy="10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Hepta Slab Medium"/>
              <a:buNone/>
              <a:defRPr sz="3600"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584" name="Google Shape;1584;p107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text">
  <p:cSld name="TITLE_AND_TWO_COLUMNS_1">
    <p:bg>
      <p:bgPr>
        <a:solidFill>
          <a:schemeClr val="dk1"/>
        </a:solidFill>
      </p:bgPr>
    </p:bg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108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7" name="Google Shape;1587;p108"/>
          <p:cNvSpPr txBox="1"/>
          <p:nvPr>
            <p:ph idx="1" type="subTitle"/>
          </p:nvPr>
        </p:nvSpPr>
        <p:spPr>
          <a:xfrm>
            <a:off x="791150" y="522625"/>
            <a:ext cx="5173200" cy="97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Hepta Slab Medium"/>
              <a:buNone/>
              <a:defRPr sz="3600"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588" name="Google Shape;1588;p108"/>
          <p:cNvSpPr txBox="1"/>
          <p:nvPr>
            <p:ph idx="2" type="body"/>
          </p:nvPr>
        </p:nvSpPr>
        <p:spPr>
          <a:xfrm>
            <a:off x="685450" y="2180950"/>
            <a:ext cx="35796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89" name="Google Shape;1589;p108"/>
          <p:cNvSpPr txBox="1"/>
          <p:nvPr>
            <p:ph idx="3" type="body"/>
          </p:nvPr>
        </p:nvSpPr>
        <p:spPr>
          <a:xfrm>
            <a:off x="4601077" y="2180950"/>
            <a:ext cx="35796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0" name="Google Shape;1590;p108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/ Company Overview" type="titleOnly">
  <p:cSld name="TITLE_ONLY">
    <p:bg>
      <p:bgPr>
        <a:solidFill>
          <a:schemeClr val="accent4"/>
        </a:solidFill>
      </p:bgPr>
    </p:bg>
    <p:spTree>
      <p:nvGrpSpPr>
        <p:cNvPr id="159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109"/>
          <p:cNvSpPr/>
          <p:nvPr>
            <p:ph idx="2" type="pic"/>
          </p:nvPr>
        </p:nvSpPr>
        <p:spPr>
          <a:xfrm>
            <a:off x="791150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593" name="Google Shape;1593;p109"/>
          <p:cNvSpPr/>
          <p:nvPr>
            <p:ph idx="3" type="pic"/>
          </p:nvPr>
        </p:nvSpPr>
        <p:spPr>
          <a:xfrm>
            <a:off x="2355375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594" name="Google Shape;1594;p109"/>
          <p:cNvSpPr/>
          <p:nvPr>
            <p:ph idx="4" type="pic"/>
          </p:nvPr>
        </p:nvSpPr>
        <p:spPr>
          <a:xfrm>
            <a:off x="3921313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595" name="Google Shape;1595;p109"/>
          <p:cNvSpPr/>
          <p:nvPr>
            <p:ph idx="5" type="pic"/>
          </p:nvPr>
        </p:nvSpPr>
        <p:spPr>
          <a:xfrm>
            <a:off x="5491588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596" name="Google Shape;1596;p109"/>
          <p:cNvSpPr txBox="1"/>
          <p:nvPr>
            <p:ph idx="1" type="body"/>
          </p:nvPr>
        </p:nvSpPr>
        <p:spPr>
          <a:xfrm>
            <a:off x="680850" y="3443850"/>
            <a:ext cx="3074700" cy="10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97" name="Google Shape;1597;p109"/>
          <p:cNvSpPr txBox="1"/>
          <p:nvPr>
            <p:ph idx="6" type="body"/>
          </p:nvPr>
        </p:nvSpPr>
        <p:spPr>
          <a:xfrm>
            <a:off x="4123900" y="3443850"/>
            <a:ext cx="4030200" cy="1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98" name="Google Shape;1598;p109"/>
          <p:cNvSpPr txBox="1"/>
          <p:nvPr>
            <p:ph idx="7" type="body"/>
          </p:nvPr>
        </p:nvSpPr>
        <p:spPr>
          <a:xfrm>
            <a:off x="705088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599" name="Google Shape;1599;p109"/>
          <p:cNvSpPr txBox="1"/>
          <p:nvPr>
            <p:ph idx="8" type="body"/>
          </p:nvPr>
        </p:nvSpPr>
        <p:spPr>
          <a:xfrm>
            <a:off x="2258888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00" name="Google Shape;1600;p109"/>
          <p:cNvSpPr txBox="1"/>
          <p:nvPr>
            <p:ph idx="9" type="body"/>
          </p:nvPr>
        </p:nvSpPr>
        <p:spPr>
          <a:xfrm>
            <a:off x="3827513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01" name="Google Shape;1601;p109"/>
          <p:cNvSpPr txBox="1"/>
          <p:nvPr>
            <p:ph idx="13" type="body"/>
          </p:nvPr>
        </p:nvSpPr>
        <p:spPr>
          <a:xfrm>
            <a:off x="5395113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02" name="Google Shape;1602;p109"/>
          <p:cNvSpPr txBox="1"/>
          <p:nvPr>
            <p:ph idx="14" type="body"/>
          </p:nvPr>
        </p:nvSpPr>
        <p:spPr>
          <a:xfrm>
            <a:off x="705091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03" name="Google Shape;1603;p109"/>
          <p:cNvSpPr txBox="1"/>
          <p:nvPr>
            <p:ph idx="15" type="body"/>
          </p:nvPr>
        </p:nvSpPr>
        <p:spPr>
          <a:xfrm>
            <a:off x="2258891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04" name="Google Shape;1604;p109"/>
          <p:cNvSpPr txBox="1"/>
          <p:nvPr>
            <p:ph idx="16" type="body"/>
          </p:nvPr>
        </p:nvSpPr>
        <p:spPr>
          <a:xfrm>
            <a:off x="3827003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05" name="Google Shape;1605;p109"/>
          <p:cNvSpPr txBox="1"/>
          <p:nvPr>
            <p:ph idx="17" type="body"/>
          </p:nvPr>
        </p:nvSpPr>
        <p:spPr>
          <a:xfrm>
            <a:off x="5396128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06" name="Google Shape;1606;p109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Landscape">
  <p:cSld name="ONE_COLUMN_TEXT">
    <p:bg>
      <p:bgPr>
        <a:solidFill>
          <a:schemeClr val="dk1"/>
        </a:solidFill>
      </p:bgPr>
    </p:bg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110"/>
          <p:cNvSpPr txBox="1"/>
          <p:nvPr>
            <p:ph idx="1" type="body"/>
          </p:nvPr>
        </p:nvSpPr>
        <p:spPr>
          <a:xfrm>
            <a:off x="791150" y="738025"/>
            <a:ext cx="39183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09" name="Google Shape;1609;p110"/>
          <p:cNvSpPr txBox="1"/>
          <p:nvPr>
            <p:ph idx="2" type="subTitle"/>
          </p:nvPr>
        </p:nvSpPr>
        <p:spPr>
          <a:xfrm>
            <a:off x="791150" y="522625"/>
            <a:ext cx="39183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610" name="Google Shape;1610;p110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 Trends + Data">
  <p:cSld name="MAIN_POINT">
    <p:bg>
      <p:bgPr>
        <a:solidFill>
          <a:schemeClr val="dk1"/>
        </a:solidFill>
      </p:bgPr>
    </p:bg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111"/>
          <p:cNvSpPr txBox="1"/>
          <p:nvPr>
            <p:ph idx="1" type="subTitle"/>
          </p:nvPr>
        </p:nvSpPr>
        <p:spPr>
          <a:xfrm>
            <a:off x="690250" y="415625"/>
            <a:ext cx="1261800" cy="2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613" name="Google Shape;1613;p111"/>
          <p:cNvSpPr txBox="1"/>
          <p:nvPr>
            <p:ph idx="2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9pPr>
          </a:lstStyle>
          <a:p/>
        </p:txBody>
      </p:sp>
      <p:sp>
        <p:nvSpPr>
          <p:cNvPr id="1614" name="Google Shape;1614;p111"/>
          <p:cNvSpPr txBox="1"/>
          <p:nvPr>
            <p:ph idx="3" type="body"/>
          </p:nvPr>
        </p:nvSpPr>
        <p:spPr>
          <a:xfrm>
            <a:off x="480425" y="534275"/>
            <a:ext cx="4878300" cy="19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15" name="Google Shape;1615;p111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60">
          <p15:clr>
            <a:srgbClr val="E46962"/>
          </p15:clr>
        </p15:guide>
        <p15:guide id="2" orient="horz" pos="347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status">
  <p:cSld name="BLANK_1_1_1_1_1_1_1_2_2">
    <p:bg>
      <p:bgPr>
        <a:solidFill>
          <a:schemeClr val="dk2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9" name="Google Shape;259;p12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260" name="Google Shape;260;p1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1" name="Google Shape;261;p1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2" name="Google Shape;262;p12"/>
          <p:cNvSpPr txBox="1"/>
          <p:nvPr>
            <p:ph idx="2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" name="Google Shape;263;p12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" name="Google Shape;264;p12"/>
          <p:cNvSpPr txBox="1"/>
          <p:nvPr>
            <p:ph idx="4" type="subTitle"/>
          </p:nvPr>
        </p:nvSpPr>
        <p:spPr>
          <a:xfrm>
            <a:off x="1303550" y="1309275"/>
            <a:ext cx="2607000" cy="417000"/>
          </a:xfrm>
          <a:prstGeom prst="rect">
            <a:avLst/>
          </a:prstGeom>
        </p:spPr>
        <p:txBody>
          <a:bodyPr anchorCtr="0" anchor="t" bIns="91425" lIns="0" spcFirstLastPara="1" rIns="457200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None/>
              <a:defRPr sz="1500">
                <a:solidFill>
                  <a:schemeClr val="accent3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65" name="Google Shape;265;p12"/>
          <p:cNvSpPr txBox="1"/>
          <p:nvPr>
            <p:ph idx="5" type="subTitle"/>
          </p:nvPr>
        </p:nvSpPr>
        <p:spPr>
          <a:xfrm>
            <a:off x="5223450" y="1309275"/>
            <a:ext cx="2607000" cy="417000"/>
          </a:xfrm>
          <a:prstGeom prst="rect">
            <a:avLst/>
          </a:prstGeom>
        </p:spPr>
        <p:txBody>
          <a:bodyPr anchorCtr="0" anchor="t" bIns="91425" lIns="0" spcFirstLastPara="1" rIns="457200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None/>
              <a:defRPr sz="1500">
                <a:solidFill>
                  <a:schemeClr val="accent3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66" name="Google Shape;266;p12"/>
          <p:cNvSpPr txBox="1"/>
          <p:nvPr>
            <p:ph idx="6" type="subTitle"/>
          </p:nvPr>
        </p:nvSpPr>
        <p:spPr>
          <a:xfrm>
            <a:off x="1285875" y="3355600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67" name="Google Shape;267;p12"/>
          <p:cNvSpPr txBox="1"/>
          <p:nvPr>
            <p:ph idx="7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68" name="Google Shape;268;p12"/>
          <p:cNvSpPr txBox="1"/>
          <p:nvPr>
            <p:ph idx="8" type="subTitle"/>
          </p:nvPr>
        </p:nvSpPr>
        <p:spPr>
          <a:xfrm>
            <a:off x="1285875" y="3690238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69" name="Google Shape;269;p12"/>
          <p:cNvSpPr txBox="1"/>
          <p:nvPr>
            <p:ph idx="9" type="subTitle"/>
          </p:nvPr>
        </p:nvSpPr>
        <p:spPr>
          <a:xfrm>
            <a:off x="1285875" y="4029388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70" name="Google Shape;270;p12"/>
          <p:cNvSpPr txBox="1"/>
          <p:nvPr>
            <p:ph idx="13" type="subTitle"/>
          </p:nvPr>
        </p:nvSpPr>
        <p:spPr>
          <a:xfrm>
            <a:off x="1285875" y="4368550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71" name="Google Shape;271;p12"/>
          <p:cNvSpPr txBox="1"/>
          <p:nvPr>
            <p:ph idx="14" type="subTitle"/>
          </p:nvPr>
        </p:nvSpPr>
        <p:spPr>
          <a:xfrm>
            <a:off x="341575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2" name="Google Shape;272;p12"/>
          <p:cNvSpPr txBox="1"/>
          <p:nvPr>
            <p:ph idx="15" type="subTitle"/>
          </p:nvPr>
        </p:nvSpPr>
        <p:spPr>
          <a:xfrm>
            <a:off x="341575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3" name="Google Shape;273;p12"/>
          <p:cNvSpPr txBox="1"/>
          <p:nvPr>
            <p:ph idx="16" type="subTitle"/>
          </p:nvPr>
        </p:nvSpPr>
        <p:spPr>
          <a:xfrm>
            <a:off x="341575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4" name="Google Shape;274;p12"/>
          <p:cNvSpPr txBox="1"/>
          <p:nvPr>
            <p:ph idx="17" type="subTitle"/>
          </p:nvPr>
        </p:nvSpPr>
        <p:spPr>
          <a:xfrm>
            <a:off x="341575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5" name="Google Shape;275;p12"/>
          <p:cNvSpPr txBox="1"/>
          <p:nvPr>
            <p:ph idx="18" type="subTitle"/>
          </p:nvPr>
        </p:nvSpPr>
        <p:spPr>
          <a:xfrm>
            <a:off x="738300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6" name="Google Shape;276;p12"/>
          <p:cNvSpPr txBox="1"/>
          <p:nvPr>
            <p:ph idx="19" type="subTitle"/>
          </p:nvPr>
        </p:nvSpPr>
        <p:spPr>
          <a:xfrm>
            <a:off x="738300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7" name="Google Shape;277;p12"/>
          <p:cNvSpPr txBox="1"/>
          <p:nvPr>
            <p:ph idx="20" type="subTitle"/>
          </p:nvPr>
        </p:nvSpPr>
        <p:spPr>
          <a:xfrm>
            <a:off x="738300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8" name="Google Shape;278;p12"/>
          <p:cNvSpPr txBox="1"/>
          <p:nvPr>
            <p:ph idx="21" type="subTitle"/>
          </p:nvPr>
        </p:nvSpPr>
        <p:spPr>
          <a:xfrm>
            <a:off x="738300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9" name="Google Shape;279;p12"/>
          <p:cNvSpPr txBox="1"/>
          <p:nvPr>
            <p:ph idx="22" type="subTitle"/>
          </p:nvPr>
        </p:nvSpPr>
        <p:spPr>
          <a:xfrm>
            <a:off x="522345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0" name="Google Shape;280;p12"/>
          <p:cNvSpPr txBox="1"/>
          <p:nvPr>
            <p:ph idx="23" type="subTitle"/>
          </p:nvPr>
        </p:nvSpPr>
        <p:spPr>
          <a:xfrm>
            <a:off x="522345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1" name="Google Shape;281;p12"/>
          <p:cNvSpPr txBox="1"/>
          <p:nvPr>
            <p:ph idx="24" type="subTitle"/>
          </p:nvPr>
        </p:nvSpPr>
        <p:spPr>
          <a:xfrm>
            <a:off x="522345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2" name="Google Shape;282;p12"/>
          <p:cNvSpPr txBox="1"/>
          <p:nvPr>
            <p:ph idx="25" type="subTitle"/>
          </p:nvPr>
        </p:nvSpPr>
        <p:spPr>
          <a:xfrm>
            <a:off x="522345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3" name="Google Shape;283;p12"/>
          <p:cNvSpPr txBox="1"/>
          <p:nvPr>
            <p:ph idx="26" type="body"/>
          </p:nvPr>
        </p:nvSpPr>
        <p:spPr>
          <a:xfrm>
            <a:off x="1285875" y="1826513"/>
            <a:ext cx="3289800" cy="953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4" name="Google Shape;284;p12"/>
          <p:cNvSpPr txBox="1"/>
          <p:nvPr>
            <p:ph idx="27" type="body"/>
          </p:nvPr>
        </p:nvSpPr>
        <p:spPr>
          <a:xfrm>
            <a:off x="5223450" y="1826513"/>
            <a:ext cx="3289800" cy="953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821">
          <p15:clr>
            <a:srgbClr val="E46962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WOT Analysis">
  <p:cSld name="CUSTOM_14">
    <p:bg>
      <p:bgPr>
        <a:solidFill>
          <a:schemeClr val="dk1"/>
        </a:solidFill>
      </p:bgPr>
    </p:bg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112"/>
          <p:cNvSpPr txBox="1"/>
          <p:nvPr>
            <p:ph type="title"/>
          </p:nvPr>
        </p:nvSpPr>
        <p:spPr>
          <a:xfrm>
            <a:off x="723861" y="1584738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18" name="Google Shape;1618;p112"/>
          <p:cNvSpPr txBox="1"/>
          <p:nvPr>
            <p:ph idx="2" type="title"/>
          </p:nvPr>
        </p:nvSpPr>
        <p:spPr>
          <a:xfrm>
            <a:off x="723861" y="2390981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19" name="Google Shape;1619;p112"/>
          <p:cNvSpPr txBox="1"/>
          <p:nvPr>
            <p:ph idx="3" type="title"/>
          </p:nvPr>
        </p:nvSpPr>
        <p:spPr>
          <a:xfrm>
            <a:off x="723861" y="3157931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20" name="Google Shape;1620;p112"/>
          <p:cNvSpPr txBox="1"/>
          <p:nvPr>
            <p:ph idx="4" type="title"/>
          </p:nvPr>
        </p:nvSpPr>
        <p:spPr>
          <a:xfrm>
            <a:off x="723861" y="3954905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21" name="Google Shape;1621;p112"/>
          <p:cNvSpPr txBox="1"/>
          <p:nvPr>
            <p:ph idx="1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622" name="Google Shape;1622;p112"/>
          <p:cNvSpPr txBox="1"/>
          <p:nvPr>
            <p:ph idx="5" type="body"/>
          </p:nvPr>
        </p:nvSpPr>
        <p:spPr>
          <a:xfrm>
            <a:off x="480425" y="610475"/>
            <a:ext cx="48783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"/>
              <a:buChar char="●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Barlow"/>
              <a:buChar char="●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23" name="Google Shape;1623;p112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/ Thank You">
  <p:cSld name="CUSTOM_13">
    <p:bg>
      <p:bgPr>
        <a:solidFill>
          <a:schemeClr val="lt1"/>
        </a:solidFill>
      </p:bgPr>
    </p:bg>
    <p:spTree>
      <p:nvGrpSpPr>
        <p:cNvPr id="1624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113"/>
          <p:cNvSpPr txBox="1"/>
          <p:nvPr>
            <p:ph type="title"/>
          </p:nvPr>
        </p:nvSpPr>
        <p:spPr>
          <a:xfrm>
            <a:off x="455221" y="1321125"/>
            <a:ext cx="5094600" cy="1749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626" name="Google Shape;1626;p113"/>
          <p:cNvSpPr txBox="1"/>
          <p:nvPr>
            <p:ph idx="1" type="body"/>
          </p:nvPr>
        </p:nvSpPr>
        <p:spPr>
          <a:xfrm>
            <a:off x="567029" y="4500404"/>
            <a:ext cx="1015800" cy="266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27" name="Google Shape;1627;p1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TITLE_AND_DESCRIPTION">
    <p:spTree>
      <p:nvGrpSpPr>
        <p:cNvPr id="1628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114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Hepta Slab Medium"/>
              <a:buNone/>
              <a:defRPr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630" name="Google Shape;1630;p114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631" name="Google Shape;1631;p1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 Size / Pie Graph">
  <p:cSld name="CAPTION_ONLY">
    <p:bg>
      <p:bgPr>
        <a:solidFill>
          <a:schemeClr val="dk1"/>
        </a:solidFill>
      </p:bgPr>
    </p:bg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115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p115"/>
          <p:cNvSpPr txBox="1"/>
          <p:nvPr>
            <p:ph idx="1" type="subTitle"/>
          </p:nvPr>
        </p:nvSpPr>
        <p:spPr>
          <a:xfrm>
            <a:off x="791150" y="522625"/>
            <a:ext cx="49773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pta Slab Medium"/>
              <a:buNone/>
              <a:defRPr sz="3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635" name="Google Shape;1635;p115"/>
          <p:cNvSpPr txBox="1"/>
          <p:nvPr>
            <p:ph idx="2" type="body"/>
          </p:nvPr>
        </p:nvSpPr>
        <p:spPr>
          <a:xfrm>
            <a:off x="714950" y="1989025"/>
            <a:ext cx="2792400" cy="28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36" name="Google Shape;1636;p11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dk2"/>
                </a:solidFill>
              </a:defRPr>
            </a:lvl1pPr>
            <a:lvl2pPr lvl="1" rtl="0">
              <a:buNone/>
              <a:defRPr sz="1100">
                <a:solidFill>
                  <a:schemeClr val="dk2"/>
                </a:solidFill>
              </a:defRPr>
            </a:lvl2pPr>
            <a:lvl3pPr lvl="2" rtl="0">
              <a:buNone/>
              <a:defRPr sz="1100">
                <a:solidFill>
                  <a:schemeClr val="dk2"/>
                </a:solidFill>
              </a:defRPr>
            </a:lvl3pPr>
            <a:lvl4pPr lvl="3" rtl="0">
              <a:buNone/>
              <a:defRPr sz="1100">
                <a:solidFill>
                  <a:schemeClr val="dk2"/>
                </a:solidFill>
              </a:defRPr>
            </a:lvl4pPr>
            <a:lvl5pPr lvl="4" rtl="0">
              <a:buNone/>
              <a:defRPr sz="1100">
                <a:solidFill>
                  <a:schemeClr val="dk2"/>
                </a:solidFill>
              </a:defRPr>
            </a:lvl5pPr>
            <a:lvl6pPr lvl="5" rtl="0">
              <a:buNone/>
              <a:defRPr sz="1100">
                <a:solidFill>
                  <a:schemeClr val="dk2"/>
                </a:solidFill>
              </a:defRPr>
            </a:lvl6pPr>
            <a:lvl7pPr lvl="6" rtl="0">
              <a:buNone/>
              <a:defRPr sz="1100">
                <a:solidFill>
                  <a:schemeClr val="dk2"/>
                </a:solidFill>
              </a:defRPr>
            </a:lvl7pPr>
            <a:lvl8pPr lvl="7" rtl="0">
              <a:buNone/>
              <a:defRPr sz="1100">
                <a:solidFill>
                  <a:schemeClr val="dk2"/>
                </a:solidFill>
              </a:defRPr>
            </a:lvl8pPr>
            <a:lvl9pPr lvl="8" rtl="0">
              <a:buNone/>
              <a:defRPr sz="1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7" name="Google Shape;1637;p115"/>
          <p:cNvSpPr/>
          <p:nvPr/>
        </p:nvSpPr>
        <p:spPr>
          <a:xfrm>
            <a:off x="4416275" y="1976923"/>
            <a:ext cx="4045200" cy="2871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115"/>
          <p:cNvSpPr/>
          <p:nvPr/>
        </p:nvSpPr>
        <p:spPr>
          <a:xfrm rot="444408">
            <a:off x="5636457" y="2500588"/>
            <a:ext cx="1505663" cy="1505327"/>
          </a:xfrm>
          <a:prstGeom prst="pie">
            <a:avLst>
              <a:gd fmla="val 8241844" name="adj1"/>
              <a:gd fmla="val 12554936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fferentiators / 4 column text">
  <p:cSld name="BIG_NUMBER">
    <p:bg>
      <p:bgPr>
        <a:solidFill>
          <a:schemeClr val="dk1"/>
        </a:solidFill>
      </p:bgPr>
    </p:bg>
    <p:spTree>
      <p:nvGrpSpPr>
        <p:cNvPr id="1639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p116"/>
          <p:cNvSpPr/>
          <p:nvPr/>
        </p:nvSpPr>
        <p:spPr>
          <a:xfrm>
            <a:off x="0" y="1324925"/>
            <a:ext cx="4572000" cy="191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1641" name="Google Shape;1641;p116"/>
          <p:cNvSpPr/>
          <p:nvPr/>
        </p:nvSpPr>
        <p:spPr>
          <a:xfrm>
            <a:off x="0" y="3235076"/>
            <a:ext cx="4572000" cy="19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dk2"/>
              </a:solidFill>
            </a:endParaRPr>
          </a:p>
        </p:txBody>
      </p:sp>
      <p:sp>
        <p:nvSpPr>
          <p:cNvPr id="1642" name="Google Shape;1642;p116"/>
          <p:cNvSpPr/>
          <p:nvPr/>
        </p:nvSpPr>
        <p:spPr>
          <a:xfrm>
            <a:off x="4571892" y="3235076"/>
            <a:ext cx="4572000" cy="1914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lt1"/>
              </a:solidFill>
            </a:endParaRPr>
          </a:p>
        </p:txBody>
      </p:sp>
      <p:sp>
        <p:nvSpPr>
          <p:cNvPr id="1643" name="Google Shape;1643;p116"/>
          <p:cNvSpPr/>
          <p:nvPr/>
        </p:nvSpPr>
        <p:spPr>
          <a:xfrm>
            <a:off x="4571892" y="1324925"/>
            <a:ext cx="4572000" cy="191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accent5"/>
              </a:solidFill>
            </a:endParaRPr>
          </a:p>
        </p:txBody>
      </p:sp>
      <p:sp>
        <p:nvSpPr>
          <p:cNvPr id="1644" name="Google Shape;1644;p116"/>
          <p:cNvSpPr txBox="1"/>
          <p:nvPr>
            <p:ph idx="1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645" name="Google Shape;1645;p116"/>
          <p:cNvSpPr txBox="1"/>
          <p:nvPr>
            <p:ph idx="2" type="body"/>
          </p:nvPr>
        </p:nvSpPr>
        <p:spPr>
          <a:xfrm>
            <a:off x="480425" y="610475"/>
            <a:ext cx="4878300" cy="6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46" name="Google Shape;1646;p116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dk2"/>
                </a:solidFill>
              </a:defRPr>
            </a:lvl1pPr>
            <a:lvl2pPr lvl="1" rtl="0">
              <a:buNone/>
              <a:defRPr sz="1100">
                <a:solidFill>
                  <a:schemeClr val="dk2"/>
                </a:solidFill>
              </a:defRPr>
            </a:lvl2pPr>
            <a:lvl3pPr lvl="2" rtl="0">
              <a:buNone/>
              <a:defRPr sz="1100">
                <a:solidFill>
                  <a:schemeClr val="dk2"/>
                </a:solidFill>
              </a:defRPr>
            </a:lvl3pPr>
            <a:lvl4pPr lvl="3" rtl="0">
              <a:buNone/>
              <a:defRPr sz="1100">
                <a:solidFill>
                  <a:schemeClr val="dk2"/>
                </a:solidFill>
              </a:defRPr>
            </a:lvl4pPr>
            <a:lvl5pPr lvl="4" rtl="0">
              <a:buNone/>
              <a:defRPr sz="1100">
                <a:solidFill>
                  <a:schemeClr val="dk2"/>
                </a:solidFill>
              </a:defRPr>
            </a:lvl5pPr>
            <a:lvl6pPr lvl="5" rtl="0">
              <a:buNone/>
              <a:defRPr sz="1100">
                <a:solidFill>
                  <a:schemeClr val="dk2"/>
                </a:solidFill>
              </a:defRPr>
            </a:lvl6pPr>
            <a:lvl7pPr lvl="6" rtl="0">
              <a:buNone/>
              <a:defRPr sz="1100">
                <a:solidFill>
                  <a:schemeClr val="dk2"/>
                </a:solidFill>
              </a:defRPr>
            </a:lvl7pPr>
            <a:lvl8pPr lvl="7" rtl="0">
              <a:buNone/>
              <a:defRPr sz="1100">
                <a:solidFill>
                  <a:schemeClr val="dk2"/>
                </a:solidFill>
              </a:defRPr>
            </a:lvl8pPr>
            <a:lvl9pPr lvl="8" rtl="0">
              <a:buNone/>
              <a:defRPr sz="1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blank">
  <p:cSld name="BLANK"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117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649" name="Google Shape;1649;p117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650" name="Google Shape;1650;p1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text">
  <p:cSld name="TITLE_1">
    <p:bg>
      <p:bgPr>
        <a:solidFill>
          <a:schemeClr val="dk1"/>
        </a:solidFill>
      </p:bgPr>
    </p:bg>
    <p:spTree>
      <p:nvGrpSpPr>
        <p:cNvPr id="165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118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118"/>
          <p:cNvSpPr txBox="1"/>
          <p:nvPr>
            <p:ph idx="1" type="subTitle"/>
          </p:nvPr>
        </p:nvSpPr>
        <p:spPr>
          <a:xfrm>
            <a:off x="791150" y="522625"/>
            <a:ext cx="59388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pta Slab Medium"/>
              <a:buNone/>
              <a:defRPr sz="3600"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654" name="Google Shape;1654;p118"/>
          <p:cNvSpPr txBox="1"/>
          <p:nvPr>
            <p:ph idx="2" type="body"/>
          </p:nvPr>
        </p:nvSpPr>
        <p:spPr>
          <a:xfrm>
            <a:off x="810075" y="2065225"/>
            <a:ext cx="7539900" cy="27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5" name="Google Shape;1655;p118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Background Image + Text">
  <p:cSld name="CUSTOM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119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58" name="Google Shape;1658;p119"/>
          <p:cNvSpPr txBox="1"/>
          <p:nvPr>
            <p:ph idx="1" type="body"/>
          </p:nvPr>
        </p:nvSpPr>
        <p:spPr>
          <a:xfrm>
            <a:off x="4655675" y="956675"/>
            <a:ext cx="3965400" cy="7752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274300" lIns="274300" spcFirstLastPara="1" rIns="27430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59" name="Google Shape;1659;p119"/>
          <p:cNvSpPr txBox="1"/>
          <p:nvPr>
            <p:ph idx="3" type="subTitle"/>
          </p:nvPr>
        </p:nvSpPr>
        <p:spPr>
          <a:xfrm>
            <a:off x="4655675" y="522900"/>
            <a:ext cx="3965400" cy="4428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0" lIns="274300" spcFirstLastPara="1" rIns="274300" wrap="square" tIns="274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660" name="Google Shape;1660;p119"/>
          <p:cNvSpPr txBox="1"/>
          <p:nvPr>
            <p:ph idx="4" type="body"/>
          </p:nvPr>
        </p:nvSpPr>
        <p:spPr>
          <a:xfrm>
            <a:off x="524350" y="4144800"/>
            <a:ext cx="1558800" cy="4758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137150" lIns="137150" spcFirstLastPara="1" rIns="137150" wrap="square" tIns="13715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61" name="Google Shape;1661;p1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+ Image">
  <p:cSld name="CUSTOM_1">
    <p:bg>
      <p:bgPr>
        <a:solidFill>
          <a:schemeClr val="lt2"/>
        </a:solidFill>
      </p:bgPr>
    </p:bg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p120"/>
          <p:cNvSpPr/>
          <p:nvPr>
            <p:ph idx="2" type="pic"/>
          </p:nvPr>
        </p:nvSpPr>
        <p:spPr>
          <a:xfrm>
            <a:off x="5485725" y="523025"/>
            <a:ext cx="3135300" cy="409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664" name="Google Shape;1664;p120"/>
          <p:cNvSpPr txBox="1"/>
          <p:nvPr>
            <p:ph type="title"/>
          </p:nvPr>
        </p:nvSpPr>
        <p:spPr>
          <a:xfrm>
            <a:off x="591441" y="391675"/>
            <a:ext cx="4397400" cy="3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665" name="Google Shape;1665;p120"/>
          <p:cNvSpPr txBox="1"/>
          <p:nvPr>
            <p:ph idx="1" type="body"/>
          </p:nvPr>
        </p:nvSpPr>
        <p:spPr>
          <a:xfrm>
            <a:off x="638750" y="4413181"/>
            <a:ext cx="5537100" cy="3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66" name="Google Shape;1666;p120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als + 5 Images">
  <p:cSld name="CUSTOM_2">
    <p:bg>
      <p:bgPr>
        <a:solidFill>
          <a:schemeClr val="dk1"/>
        </a:solidFill>
      </p:bgPr>
    </p:bg>
    <p:spTree>
      <p:nvGrpSpPr>
        <p:cNvPr id="1667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p121"/>
          <p:cNvSpPr txBox="1"/>
          <p:nvPr>
            <p:ph idx="1" type="body"/>
          </p:nvPr>
        </p:nvSpPr>
        <p:spPr>
          <a:xfrm>
            <a:off x="5481425" y="271557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69" name="Google Shape;1669;p121"/>
          <p:cNvSpPr txBox="1"/>
          <p:nvPr>
            <p:ph idx="2" type="body"/>
          </p:nvPr>
        </p:nvSpPr>
        <p:spPr>
          <a:xfrm>
            <a:off x="3918400" y="27157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70" name="Google Shape;1670;p121"/>
          <p:cNvSpPr txBox="1"/>
          <p:nvPr>
            <p:ph idx="3" type="body"/>
          </p:nvPr>
        </p:nvSpPr>
        <p:spPr>
          <a:xfrm>
            <a:off x="2349550" y="271557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71" name="Google Shape;1671;p121"/>
          <p:cNvSpPr txBox="1"/>
          <p:nvPr>
            <p:ph idx="4" type="body"/>
          </p:nvPr>
        </p:nvSpPr>
        <p:spPr>
          <a:xfrm>
            <a:off x="7911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72" name="Google Shape;1672;p121"/>
          <p:cNvSpPr txBox="1"/>
          <p:nvPr>
            <p:ph idx="5" type="body"/>
          </p:nvPr>
        </p:nvSpPr>
        <p:spPr>
          <a:xfrm>
            <a:off x="7911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73" name="Google Shape;1673;p121"/>
          <p:cNvSpPr txBox="1"/>
          <p:nvPr>
            <p:ph idx="6" type="body"/>
          </p:nvPr>
        </p:nvSpPr>
        <p:spPr>
          <a:xfrm>
            <a:off x="70444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cxnSp>
        <p:nvCxnSpPr>
          <p:cNvPr id="1674" name="Google Shape;1674;p121"/>
          <p:cNvCxnSpPr/>
          <p:nvPr/>
        </p:nvCxnSpPr>
        <p:spPr>
          <a:xfrm rot="10800000">
            <a:off x="827250" y="1481375"/>
            <a:ext cx="7489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5" name="Google Shape;1675;p121"/>
          <p:cNvSpPr/>
          <p:nvPr>
            <p:ph idx="7" type="pic"/>
          </p:nvPr>
        </p:nvSpPr>
        <p:spPr>
          <a:xfrm>
            <a:off x="7049625" y="5230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676" name="Google Shape;1676;p121"/>
          <p:cNvSpPr/>
          <p:nvPr>
            <p:ph idx="8" type="pic"/>
          </p:nvPr>
        </p:nvSpPr>
        <p:spPr>
          <a:xfrm>
            <a:off x="784775" y="5221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677" name="Google Shape;1677;p121"/>
          <p:cNvSpPr/>
          <p:nvPr>
            <p:ph idx="9" type="pic"/>
          </p:nvPr>
        </p:nvSpPr>
        <p:spPr>
          <a:xfrm>
            <a:off x="2343950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678" name="Google Shape;1678;p121"/>
          <p:cNvSpPr/>
          <p:nvPr>
            <p:ph idx="13" type="pic"/>
          </p:nvPr>
        </p:nvSpPr>
        <p:spPr>
          <a:xfrm>
            <a:off x="3915213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679" name="Google Shape;1679;p121"/>
          <p:cNvSpPr/>
          <p:nvPr>
            <p:ph idx="14" type="pic"/>
          </p:nvPr>
        </p:nvSpPr>
        <p:spPr>
          <a:xfrm>
            <a:off x="5490975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680" name="Google Shape;1680;p121"/>
          <p:cNvSpPr txBox="1"/>
          <p:nvPr>
            <p:ph idx="15" type="body"/>
          </p:nvPr>
        </p:nvSpPr>
        <p:spPr>
          <a:xfrm>
            <a:off x="5481425" y="4112700"/>
            <a:ext cx="28776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81" name="Google Shape;1681;p121"/>
          <p:cNvSpPr txBox="1"/>
          <p:nvPr>
            <p:ph idx="16" type="subTitle"/>
          </p:nvPr>
        </p:nvSpPr>
        <p:spPr>
          <a:xfrm>
            <a:off x="5481425" y="3897300"/>
            <a:ext cx="28776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682" name="Google Shape;1682;p121"/>
          <p:cNvSpPr txBox="1"/>
          <p:nvPr>
            <p:ph idx="17" type="body"/>
          </p:nvPr>
        </p:nvSpPr>
        <p:spPr>
          <a:xfrm>
            <a:off x="23495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83" name="Google Shape;1683;p121"/>
          <p:cNvSpPr txBox="1"/>
          <p:nvPr>
            <p:ph idx="18" type="body"/>
          </p:nvPr>
        </p:nvSpPr>
        <p:spPr>
          <a:xfrm>
            <a:off x="3915488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84" name="Google Shape;1684;p121"/>
          <p:cNvSpPr txBox="1"/>
          <p:nvPr>
            <p:ph idx="19" type="body"/>
          </p:nvPr>
        </p:nvSpPr>
        <p:spPr>
          <a:xfrm>
            <a:off x="5479963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85" name="Google Shape;1685;p121"/>
          <p:cNvSpPr txBox="1"/>
          <p:nvPr>
            <p:ph idx="20" type="body"/>
          </p:nvPr>
        </p:nvSpPr>
        <p:spPr>
          <a:xfrm>
            <a:off x="7047338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86" name="Google Shape;1686;p121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deadline">
  <p:cSld name="BLANK_1_1_1_1_1_1_1_2">
    <p:bg>
      <p:bgPr>
        <a:solidFill>
          <a:schemeClr val="lt2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3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87" name="Google Shape;287;p13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288" name="Google Shape;288;p1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9" name="Google Shape;289;p1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0" name="Google Shape;290;p13"/>
          <p:cNvSpPr txBox="1"/>
          <p:nvPr>
            <p:ph idx="2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91" name="Google Shape;291;p13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92" name="Google Shape;292;p13"/>
          <p:cNvSpPr txBox="1"/>
          <p:nvPr>
            <p:ph idx="4" type="body"/>
          </p:nvPr>
        </p:nvSpPr>
        <p:spPr>
          <a:xfrm>
            <a:off x="1285875" y="1558900"/>
            <a:ext cx="2803800" cy="24990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93" name="Google Shape;293;p13"/>
          <p:cNvSpPr txBox="1"/>
          <p:nvPr>
            <p:ph idx="5" type="subTitle"/>
          </p:nvPr>
        </p:nvSpPr>
        <p:spPr>
          <a:xfrm>
            <a:off x="5196350" y="1462025"/>
            <a:ext cx="2307600" cy="20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4" name="Google Shape;294;p13"/>
          <p:cNvSpPr txBox="1"/>
          <p:nvPr>
            <p:ph idx="6" type="subTitle"/>
          </p:nvPr>
        </p:nvSpPr>
        <p:spPr>
          <a:xfrm>
            <a:off x="5196350" y="19911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95" name="Google Shape;295;p13"/>
          <p:cNvSpPr txBox="1"/>
          <p:nvPr>
            <p:ph idx="7" type="subTitle"/>
          </p:nvPr>
        </p:nvSpPr>
        <p:spPr>
          <a:xfrm>
            <a:off x="5196350" y="27001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96" name="Google Shape;296;p13"/>
          <p:cNvSpPr txBox="1"/>
          <p:nvPr>
            <p:ph idx="8" type="subTitle"/>
          </p:nvPr>
        </p:nvSpPr>
        <p:spPr>
          <a:xfrm>
            <a:off x="5196350" y="352022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97" name="Google Shape;297;p13"/>
          <p:cNvSpPr txBox="1"/>
          <p:nvPr>
            <p:ph idx="9" type="subTitle"/>
          </p:nvPr>
        </p:nvSpPr>
        <p:spPr>
          <a:xfrm>
            <a:off x="5196350" y="42640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98" name="Google Shape;298;p13"/>
          <p:cNvSpPr txBox="1"/>
          <p:nvPr>
            <p:ph idx="13" type="body"/>
          </p:nvPr>
        </p:nvSpPr>
        <p:spPr>
          <a:xfrm>
            <a:off x="6165050" y="18458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99" name="Google Shape;299;p13"/>
          <p:cNvSpPr txBox="1"/>
          <p:nvPr>
            <p:ph idx="14" type="body"/>
          </p:nvPr>
        </p:nvSpPr>
        <p:spPr>
          <a:xfrm>
            <a:off x="6165050" y="26310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00" name="Google Shape;300;p13"/>
          <p:cNvSpPr txBox="1"/>
          <p:nvPr>
            <p:ph idx="15" type="body"/>
          </p:nvPr>
        </p:nvSpPr>
        <p:spPr>
          <a:xfrm>
            <a:off x="6165050" y="337487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01" name="Google Shape;301;p13"/>
          <p:cNvSpPr txBox="1"/>
          <p:nvPr>
            <p:ph idx="16" type="body"/>
          </p:nvPr>
        </p:nvSpPr>
        <p:spPr>
          <a:xfrm>
            <a:off x="6165050" y="41187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02" name="Google Shape;302;p13"/>
          <p:cNvSpPr txBox="1"/>
          <p:nvPr>
            <p:ph idx="17" type="subTitle"/>
          </p:nvPr>
        </p:nvSpPr>
        <p:spPr>
          <a:xfrm>
            <a:off x="1356350" y="4384150"/>
            <a:ext cx="2413200" cy="2025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Medium"/>
              <a:buNone/>
              <a:defRPr i="1" sz="1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03" name="Google Shape;303;p13"/>
          <p:cNvSpPr txBox="1"/>
          <p:nvPr>
            <p:ph idx="18" type="subTitle"/>
          </p:nvPr>
        </p:nvSpPr>
        <p:spPr>
          <a:xfrm>
            <a:off x="1042428" y="338324"/>
            <a:ext cx="5186400" cy="329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Medium"/>
              <a:buNone/>
              <a:defRPr sz="1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rategy Canvas / Line Graph">
  <p:cSld name="CUSTOM_3">
    <p:bg>
      <p:bgPr>
        <a:solidFill>
          <a:schemeClr val="dk1"/>
        </a:solidFill>
      </p:bgPr>
    </p:bg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122"/>
          <p:cNvSpPr txBox="1"/>
          <p:nvPr>
            <p:ph idx="1" type="body"/>
          </p:nvPr>
        </p:nvSpPr>
        <p:spPr>
          <a:xfrm>
            <a:off x="3917825" y="4024920"/>
            <a:ext cx="44412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89" name="Google Shape;1689;p122"/>
          <p:cNvSpPr txBox="1"/>
          <p:nvPr>
            <p:ph idx="2" type="subTitle"/>
          </p:nvPr>
        </p:nvSpPr>
        <p:spPr>
          <a:xfrm>
            <a:off x="783675" y="3967895"/>
            <a:ext cx="28776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690" name="Google Shape;1690;p122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4"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123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693" name="Google Shape;1693;p123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694" name="Google Shape;1694;p1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s / Objectives">
  <p:cSld name="CUSTOM_5">
    <p:bg>
      <p:bgPr>
        <a:solidFill>
          <a:schemeClr val="dk1"/>
        </a:solidFill>
      </p:bgPr>
    </p:bg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p124"/>
          <p:cNvSpPr/>
          <p:nvPr/>
        </p:nvSpPr>
        <p:spPr>
          <a:xfrm rot="-5400000">
            <a:off x="4090300" y="-436575"/>
            <a:ext cx="4099200" cy="60150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697" name="Google Shape;1697;p124"/>
          <p:cNvSpPr txBox="1"/>
          <p:nvPr>
            <p:ph idx="1" type="body"/>
          </p:nvPr>
        </p:nvSpPr>
        <p:spPr>
          <a:xfrm>
            <a:off x="3918400" y="3680775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98" name="Google Shape;1698;p124"/>
          <p:cNvSpPr txBox="1"/>
          <p:nvPr>
            <p:ph idx="2" type="body"/>
          </p:nvPr>
        </p:nvSpPr>
        <p:spPr>
          <a:xfrm>
            <a:off x="3918400" y="37808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699" name="Google Shape;1699;p124"/>
          <p:cNvSpPr txBox="1"/>
          <p:nvPr>
            <p:ph idx="3" type="body"/>
          </p:nvPr>
        </p:nvSpPr>
        <p:spPr>
          <a:xfrm>
            <a:off x="7044450" y="36805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00" name="Google Shape;1700;p124"/>
          <p:cNvSpPr txBox="1"/>
          <p:nvPr>
            <p:ph idx="4" type="body"/>
          </p:nvPr>
        </p:nvSpPr>
        <p:spPr>
          <a:xfrm>
            <a:off x="7044450" y="37806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01" name="Google Shape;1701;p124"/>
          <p:cNvSpPr/>
          <p:nvPr>
            <p:ph idx="5" type="pic"/>
          </p:nvPr>
        </p:nvSpPr>
        <p:spPr>
          <a:xfrm>
            <a:off x="7049625" y="15881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702" name="Google Shape;1702;p124"/>
          <p:cNvSpPr/>
          <p:nvPr>
            <p:ph idx="6" type="pic"/>
          </p:nvPr>
        </p:nvSpPr>
        <p:spPr>
          <a:xfrm>
            <a:off x="3915213" y="15886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703" name="Google Shape;1703;p124"/>
          <p:cNvSpPr/>
          <p:nvPr>
            <p:ph idx="7" type="pic"/>
          </p:nvPr>
        </p:nvSpPr>
        <p:spPr>
          <a:xfrm>
            <a:off x="5490975" y="15886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704" name="Google Shape;1704;p124"/>
          <p:cNvSpPr txBox="1"/>
          <p:nvPr>
            <p:ph idx="8" type="subTitle"/>
          </p:nvPr>
        </p:nvSpPr>
        <p:spPr>
          <a:xfrm>
            <a:off x="3918800" y="10345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705" name="Google Shape;1705;p124"/>
          <p:cNvSpPr txBox="1"/>
          <p:nvPr>
            <p:ph idx="9" type="subTitle"/>
          </p:nvPr>
        </p:nvSpPr>
        <p:spPr>
          <a:xfrm>
            <a:off x="5484775" y="10345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706" name="Google Shape;1706;p124"/>
          <p:cNvSpPr txBox="1"/>
          <p:nvPr>
            <p:ph idx="13" type="subTitle"/>
          </p:nvPr>
        </p:nvSpPr>
        <p:spPr>
          <a:xfrm>
            <a:off x="7050750" y="10327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707" name="Google Shape;1707;p124"/>
          <p:cNvSpPr txBox="1"/>
          <p:nvPr>
            <p:ph idx="14" type="body"/>
          </p:nvPr>
        </p:nvSpPr>
        <p:spPr>
          <a:xfrm>
            <a:off x="507400" y="1828050"/>
            <a:ext cx="2136300" cy="29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708" name="Google Shape;1708;p124"/>
          <p:cNvSpPr txBox="1"/>
          <p:nvPr>
            <p:ph idx="15" type="body"/>
          </p:nvPr>
        </p:nvSpPr>
        <p:spPr>
          <a:xfrm>
            <a:off x="5481425" y="3680775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09" name="Google Shape;1709;p124"/>
          <p:cNvSpPr txBox="1"/>
          <p:nvPr>
            <p:ph idx="16" type="body"/>
          </p:nvPr>
        </p:nvSpPr>
        <p:spPr>
          <a:xfrm>
            <a:off x="5481425" y="37808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10" name="Google Shape;1710;p124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E46962"/>
          </p15:clr>
        </p15:guide>
        <p15:guide id="2" orient="horz" pos="2088">
          <p15:clr>
            <a:srgbClr val="E46962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on Plan + 5 Images">
  <p:cSld name="CUSTOM_6">
    <p:bg>
      <p:bgPr>
        <a:solidFill>
          <a:schemeClr val="accent6"/>
        </a:solidFill>
      </p:bgPr>
    </p:bg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p125"/>
          <p:cNvSpPr txBox="1"/>
          <p:nvPr>
            <p:ph idx="1" type="body"/>
          </p:nvPr>
        </p:nvSpPr>
        <p:spPr>
          <a:xfrm>
            <a:off x="7911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13" name="Google Shape;1713;p125"/>
          <p:cNvSpPr txBox="1"/>
          <p:nvPr>
            <p:ph idx="2" type="body"/>
          </p:nvPr>
        </p:nvSpPr>
        <p:spPr>
          <a:xfrm>
            <a:off x="7911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cxnSp>
        <p:nvCxnSpPr>
          <p:cNvPr id="1714" name="Google Shape;1714;p125"/>
          <p:cNvCxnSpPr/>
          <p:nvPr/>
        </p:nvCxnSpPr>
        <p:spPr>
          <a:xfrm rot="10800000">
            <a:off x="827250" y="1481375"/>
            <a:ext cx="7489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5" name="Google Shape;1715;p125"/>
          <p:cNvSpPr/>
          <p:nvPr>
            <p:ph idx="3" type="pic"/>
          </p:nvPr>
        </p:nvSpPr>
        <p:spPr>
          <a:xfrm>
            <a:off x="7049625" y="5230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716" name="Google Shape;1716;p125"/>
          <p:cNvSpPr/>
          <p:nvPr>
            <p:ph idx="4" type="pic"/>
          </p:nvPr>
        </p:nvSpPr>
        <p:spPr>
          <a:xfrm>
            <a:off x="784775" y="5221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717" name="Google Shape;1717;p125"/>
          <p:cNvSpPr/>
          <p:nvPr>
            <p:ph idx="5" type="pic"/>
          </p:nvPr>
        </p:nvSpPr>
        <p:spPr>
          <a:xfrm>
            <a:off x="2343950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718" name="Google Shape;1718;p125"/>
          <p:cNvSpPr/>
          <p:nvPr>
            <p:ph idx="6" type="pic"/>
          </p:nvPr>
        </p:nvSpPr>
        <p:spPr>
          <a:xfrm>
            <a:off x="3915213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719" name="Google Shape;1719;p125"/>
          <p:cNvSpPr/>
          <p:nvPr>
            <p:ph idx="7" type="pic"/>
          </p:nvPr>
        </p:nvSpPr>
        <p:spPr>
          <a:xfrm>
            <a:off x="5490975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720" name="Google Shape;1720;p125"/>
          <p:cNvSpPr txBox="1"/>
          <p:nvPr>
            <p:ph idx="8" type="body"/>
          </p:nvPr>
        </p:nvSpPr>
        <p:spPr>
          <a:xfrm>
            <a:off x="5481425" y="4112700"/>
            <a:ext cx="28776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721" name="Google Shape;1721;p125"/>
          <p:cNvSpPr txBox="1"/>
          <p:nvPr>
            <p:ph idx="9" type="subTitle"/>
          </p:nvPr>
        </p:nvSpPr>
        <p:spPr>
          <a:xfrm>
            <a:off x="5481425" y="3897300"/>
            <a:ext cx="28776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722" name="Google Shape;1722;p125"/>
          <p:cNvSpPr txBox="1"/>
          <p:nvPr>
            <p:ph idx="13" type="body"/>
          </p:nvPr>
        </p:nvSpPr>
        <p:spPr>
          <a:xfrm>
            <a:off x="23495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23" name="Google Shape;1723;p125"/>
          <p:cNvSpPr txBox="1"/>
          <p:nvPr>
            <p:ph idx="14" type="body"/>
          </p:nvPr>
        </p:nvSpPr>
        <p:spPr>
          <a:xfrm>
            <a:off x="234950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24" name="Google Shape;1724;p125"/>
          <p:cNvSpPr txBox="1"/>
          <p:nvPr>
            <p:ph idx="15" type="body"/>
          </p:nvPr>
        </p:nvSpPr>
        <p:spPr>
          <a:xfrm>
            <a:off x="39078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25" name="Google Shape;1725;p125"/>
          <p:cNvSpPr txBox="1"/>
          <p:nvPr>
            <p:ph idx="16" type="body"/>
          </p:nvPr>
        </p:nvSpPr>
        <p:spPr>
          <a:xfrm>
            <a:off x="39078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26" name="Google Shape;1726;p125"/>
          <p:cNvSpPr txBox="1"/>
          <p:nvPr>
            <p:ph idx="17" type="body"/>
          </p:nvPr>
        </p:nvSpPr>
        <p:spPr>
          <a:xfrm>
            <a:off x="5496525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27" name="Google Shape;1727;p125"/>
          <p:cNvSpPr txBox="1"/>
          <p:nvPr>
            <p:ph idx="18" type="body"/>
          </p:nvPr>
        </p:nvSpPr>
        <p:spPr>
          <a:xfrm>
            <a:off x="5496525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28" name="Google Shape;1728;p125"/>
          <p:cNvSpPr txBox="1"/>
          <p:nvPr>
            <p:ph idx="19" type="body"/>
          </p:nvPr>
        </p:nvSpPr>
        <p:spPr>
          <a:xfrm>
            <a:off x="70852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29" name="Google Shape;1729;p125"/>
          <p:cNvSpPr txBox="1"/>
          <p:nvPr>
            <p:ph idx="20" type="body"/>
          </p:nvPr>
        </p:nvSpPr>
        <p:spPr>
          <a:xfrm>
            <a:off x="708520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730" name="Google Shape;1730;p12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Graphic">
  <p:cSld name="CUSTOM_9">
    <p:bg>
      <p:bgPr>
        <a:solidFill>
          <a:schemeClr val="dk1"/>
        </a:solidFill>
      </p:bgPr>
    </p:bg>
    <p:spTree>
      <p:nvGrpSpPr>
        <p:cNvPr id="173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p126"/>
          <p:cNvSpPr txBox="1"/>
          <p:nvPr>
            <p:ph idx="1" type="body"/>
          </p:nvPr>
        </p:nvSpPr>
        <p:spPr>
          <a:xfrm>
            <a:off x="3133000" y="514275"/>
            <a:ext cx="38907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733" name="Google Shape;1733;p126"/>
          <p:cNvSpPr txBox="1"/>
          <p:nvPr>
            <p:ph idx="2" type="body"/>
          </p:nvPr>
        </p:nvSpPr>
        <p:spPr>
          <a:xfrm>
            <a:off x="657679" y="436194"/>
            <a:ext cx="2278800" cy="19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1pPr>
            <a:lvl2pPr indent="-4064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2pPr>
            <a:lvl3pPr indent="-40640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3pPr>
            <a:lvl4pPr indent="-4064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4pPr>
            <a:lvl5pPr indent="-40640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5pPr>
            <a:lvl6pPr indent="-4064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6pPr>
            <a:lvl7pPr indent="-40640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7pPr>
            <a:lvl8pPr indent="-406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8pPr>
            <a:lvl9pPr indent="-40640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734" name="Google Shape;1734;p126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94">
          <p15:clr>
            <a:srgbClr val="E46962"/>
          </p15:clr>
        </p15:guide>
        <p15:guide id="2" orient="horz" pos="504">
          <p15:clr>
            <a:srgbClr val="E46962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/ Graphic">
  <p:cSld name="CUSTOM_12">
    <p:bg>
      <p:bgPr>
        <a:solidFill>
          <a:schemeClr val="dk1"/>
        </a:solidFill>
      </p:bgPr>
    </p:bg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127"/>
          <p:cNvSpPr txBox="1"/>
          <p:nvPr>
            <p:ph idx="1" type="body"/>
          </p:nvPr>
        </p:nvSpPr>
        <p:spPr>
          <a:xfrm>
            <a:off x="569725" y="3435300"/>
            <a:ext cx="2884200" cy="1185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737" name="Google Shape;1737;p127"/>
          <p:cNvSpPr txBox="1"/>
          <p:nvPr>
            <p:ph idx="2" type="subTitle"/>
          </p:nvPr>
        </p:nvSpPr>
        <p:spPr>
          <a:xfrm>
            <a:off x="466802" y="445100"/>
            <a:ext cx="2403600" cy="5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738" name="Google Shape;1738;p127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31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">
  <p:cSld name="BLANK_1_1_1_1_1_1_1_2_3">
    <p:bg>
      <p:bgPr>
        <a:solidFill>
          <a:schemeClr val="lt2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oogle Shape;305;p14"/>
          <p:cNvGrpSpPr/>
          <p:nvPr/>
        </p:nvGrpSpPr>
        <p:grpSpPr>
          <a:xfrm rot="5400000">
            <a:off x="596727" y="776873"/>
            <a:ext cx="369896" cy="333900"/>
            <a:chOff x="96076" y="654376"/>
            <a:chExt cx="369896" cy="333900"/>
          </a:xfrm>
        </p:grpSpPr>
        <p:cxnSp>
          <p:nvCxnSpPr>
            <p:cNvPr id="306" name="Google Shape;306;p14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07" name="Google Shape;307;p14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08" name="Google Shape;308;p14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09" name="Google Shape;309;p14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310" name="Google Shape;310;p1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1" name="Google Shape;311;p14"/>
          <p:cNvCxnSpPr/>
          <p:nvPr/>
        </p:nvCxnSpPr>
        <p:spPr>
          <a:xfrm>
            <a:off x="1045950" y="334900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2" name="Google Shape;312;p1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3" name="Google Shape;313;p1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4" name="Google Shape;314;p14"/>
          <p:cNvCxnSpPr/>
          <p:nvPr/>
        </p:nvCxnSpPr>
        <p:spPr>
          <a:xfrm>
            <a:off x="1045950" y="13075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5" name="Google Shape;315;p14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6" name="Google Shape;316;p14"/>
          <p:cNvSpPr txBox="1"/>
          <p:nvPr>
            <p:ph idx="1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">
    <p:bg>
      <p:bgPr>
        <a:solidFill>
          <a:schemeClr val="lt2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5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19" name="Google Shape;319;p15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20" name="Google Shape;320;p15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21" name="Google Shape;321;p15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322" name="Google Shape;322;p1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3" name="Google Shape;323;p1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4" name="Google Shape;324;p15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Dark ALT 2">
  <p:cSld name="BLANK_1_2">
    <p:bg>
      <p:bgPr>
        <a:solidFill>
          <a:schemeClr val="dk2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6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7" name="Google Shape;327;p16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8" name="Google Shape;328;p16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9" name="Google Shape;329;p16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30" name="Google Shape;330;p1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1" name="Google Shape;331;p1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2" name="Google Shape;332;p1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3" name="Google Shape;333;p1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4" name="Google Shape;334;p16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 Comment">
  <p:cSld name="BLANK_1_1_1_1_1_1_1_1_2">
    <p:bg>
      <p:bgPr>
        <a:solidFill>
          <a:schemeClr val="lt2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7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337" name="Google Shape;337;p17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38" name="Google Shape;338;p17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39" name="Google Shape;339;p17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340" name="Google Shape;340;p1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1" name="Google Shape;341;p17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2" name="Google Shape;342;p17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3" name="Google Shape;343;p1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4" name="Google Shape;344;p17"/>
          <p:cNvSpPr txBox="1"/>
          <p:nvPr>
            <p:ph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45" name="Google Shape;345;p17"/>
          <p:cNvSpPr txBox="1"/>
          <p:nvPr>
            <p:ph idx="4" type="subTitle"/>
          </p:nvPr>
        </p:nvSpPr>
        <p:spPr>
          <a:xfrm>
            <a:off x="6773750" y="1252675"/>
            <a:ext cx="1848900" cy="3351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346" name="Google Shape;346;p17"/>
          <p:cNvSpPr txBox="1"/>
          <p:nvPr>
            <p:ph idx="5" type="body"/>
          </p:nvPr>
        </p:nvSpPr>
        <p:spPr>
          <a:xfrm>
            <a:off x="6773750" y="1633925"/>
            <a:ext cx="1848900" cy="32109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47" name="Google Shape;347;p17"/>
          <p:cNvSpPr txBox="1"/>
          <p:nvPr>
            <p:ph idx="6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Growth">
  <p:cSld name="CUSTOM_4">
    <p:bg>
      <p:bgPr>
        <a:solidFill>
          <a:schemeClr val="lt2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8"/>
          <p:cNvSpPr txBox="1"/>
          <p:nvPr>
            <p:ph idx="1" type="body"/>
          </p:nvPr>
        </p:nvSpPr>
        <p:spPr>
          <a:xfrm>
            <a:off x="6270725" y="3025600"/>
            <a:ext cx="2874600" cy="14247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50" name="Google Shape;350;p18"/>
          <p:cNvSpPr txBox="1"/>
          <p:nvPr>
            <p:ph idx="2" type="body"/>
          </p:nvPr>
        </p:nvSpPr>
        <p:spPr>
          <a:xfrm>
            <a:off x="3403050" y="2668875"/>
            <a:ext cx="2868000" cy="17814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51" name="Google Shape;351;p18"/>
          <p:cNvSpPr txBox="1"/>
          <p:nvPr>
            <p:ph idx="3" type="body"/>
          </p:nvPr>
        </p:nvSpPr>
        <p:spPr>
          <a:xfrm>
            <a:off x="521250" y="3426700"/>
            <a:ext cx="2880300" cy="10236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52" name="Google Shape;352;p18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353" name="Google Shape;353;p18"/>
          <p:cNvCxnSpPr/>
          <p:nvPr/>
        </p:nvCxnSpPr>
        <p:spPr>
          <a:xfrm>
            <a:off x="3401654" y="841987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4" name="Google Shape;354;p18"/>
          <p:cNvCxnSpPr/>
          <p:nvPr/>
        </p:nvCxnSpPr>
        <p:spPr>
          <a:xfrm>
            <a:off x="6271043" y="841987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5" name="Google Shape;355;p18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56" name="Google Shape;356;p18"/>
          <p:cNvSpPr txBox="1"/>
          <p:nvPr>
            <p:ph idx="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57" name="Google Shape;357;p18"/>
          <p:cNvSpPr txBox="1"/>
          <p:nvPr>
            <p:ph idx="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358" name="Google Shape;358;p1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9" name="Google Shape;359;p1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0" name="Google Shape;360;p1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1" name="Google Shape;361;p1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2" name="Google Shape;362;p18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3" name="Google Shape;363;p18"/>
          <p:cNvSpPr txBox="1"/>
          <p:nvPr>
            <p:ph idx="7" type="title"/>
          </p:nvPr>
        </p:nvSpPr>
        <p:spPr>
          <a:xfrm>
            <a:off x="521250" y="2093850"/>
            <a:ext cx="2878500" cy="1332300"/>
          </a:xfrm>
          <a:prstGeom prst="rect">
            <a:avLst/>
          </a:prstGeom>
        </p:spPr>
        <p:txBody>
          <a:bodyPr anchorCtr="0" anchor="b" bIns="274300" lIns="9142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364" name="Google Shape;364;p18"/>
          <p:cNvSpPr txBox="1"/>
          <p:nvPr>
            <p:ph idx="8" type="subTitle"/>
          </p:nvPr>
        </p:nvSpPr>
        <p:spPr>
          <a:xfrm>
            <a:off x="521250" y="2976675"/>
            <a:ext cx="2880300" cy="4500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65" name="Google Shape;365;p18"/>
          <p:cNvSpPr txBox="1"/>
          <p:nvPr>
            <p:ph idx="9" type="title"/>
          </p:nvPr>
        </p:nvSpPr>
        <p:spPr>
          <a:xfrm>
            <a:off x="3400925" y="1336050"/>
            <a:ext cx="2868000" cy="1332300"/>
          </a:xfrm>
          <a:prstGeom prst="rect">
            <a:avLst/>
          </a:prstGeom>
        </p:spPr>
        <p:txBody>
          <a:bodyPr anchorCtr="0" anchor="b" bIns="274300" lIns="9142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366" name="Google Shape;366;p18"/>
          <p:cNvSpPr txBox="1"/>
          <p:nvPr>
            <p:ph idx="13" type="subTitle"/>
          </p:nvPr>
        </p:nvSpPr>
        <p:spPr>
          <a:xfrm>
            <a:off x="3400925" y="2218875"/>
            <a:ext cx="2869800" cy="4500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67" name="Google Shape;367;p18"/>
          <p:cNvSpPr txBox="1"/>
          <p:nvPr>
            <p:ph idx="14" type="title"/>
          </p:nvPr>
        </p:nvSpPr>
        <p:spPr>
          <a:xfrm>
            <a:off x="6271375" y="1172250"/>
            <a:ext cx="2872800" cy="1281900"/>
          </a:xfrm>
          <a:prstGeom prst="rect">
            <a:avLst/>
          </a:prstGeom>
        </p:spPr>
        <p:txBody>
          <a:bodyPr anchorCtr="0" anchor="b" bIns="274300" lIns="18287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368" name="Google Shape;368;p18"/>
          <p:cNvSpPr txBox="1"/>
          <p:nvPr>
            <p:ph idx="15" type="subTitle"/>
          </p:nvPr>
        </p:nvSpPr>
        <p:spPr>
          <a:xfrm>
            <a:off x="6271375" y="2021749"/>
            <a:ext cx="2874600" cy="4329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69" name="Google Shape;369;p18"/>
          <p:cNvSpPr txBox="1"/>
          <p:nvPr>
            <p:ph idx="16" type="subTitle"/>
          </p:nvPr>
        </p:nvSpPr>
        <p:spPr>
          <a:xfrm>
            <a:off x="6271125" y="2455800"/>
            <a:ext cx="2874600" cy="3324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70" name="Google Shape;370;p18"/>
          <p:cNvSpPr txBox="1"/>
          <p:nvPr>
            <p:ph idx="17" type="subTitle"/>
          </p:nvPr>
        </p:nvSpPr>
        <p:spPr>
          <a:xfrm>
            <a:off x="6271125" y="2840775"/>
            <a:ext cx="2874600" cy="1848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371" name="Google Shape;371;p18"/>
          <p:cNvSpPr txBox="1"/>
          <p:nvPr>
            <p:ph idx="18" type="title"/>
          </p:nvPr>
        </p:nvSpPr>
        <p:spPr>
          <a:xfrm>
            <a:off x="6271375" y="4552825"/>
            <a:ext cx="28728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72" name="Google Shape;372;p18"/>
          <p:cNvSpPr txBox="1"/>
          <p:nvPr>
            <p:ph idx="19" type="title"/>
          </p:nvPr>
        </p:nvSpPr>
        <p:spPr>
          <a:xfrm>
            <a:off x="3401750" y="4552825"/>
            <a:ext cx="28680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73" name="Google Shape;373;p18"/>
          <p:cNvSpPr txBox="1"/>
          <p:nvPr>
            <p:ph idx="20" type="title"/>
          </p:nvPr>
        </p:nvSpPr>
        <p:spPr>
          <a:xfrm>
            <a:off x="521625" y="4552825"/>
            <a:ext cx="28785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Priorities">
  <p:cSld name="CUSTOM_5">
    <p:bg>
      <p:bgPr>
        <a:solidFill>
          <a:schemeClr val="lt1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/>
          <p:nvPr>
            <p:ph idx="1" type="body"/>
          </p:nvPr>
        </p:nvSpPr>
        <p:spPr>
          <a:xfrm>
            <a:off x="1043525" y="2532675"/>
            <a:ext cx="1958400" cy="10014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cxnSp>
        <p:nvCxnSpPr>
          <p:cNvPr id="376" name="Google Shape;376;p19"/>
          <p:cNvCxnSpPr/>
          <p:nvPr/>
        </p:nvCxnSpPr>
        <p:spPr>
          <a:xfrm>
            <a:off x="8622700" y="334950"/>
            <a:ext cx="0" cy="48057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7" name="Google Shape;377;p19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8" name="Google Shape;378;p19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9" name="Google Shape;379;p19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80" name="Google Shape;380;p1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1" name="Google Shape;381;p1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2" name="Google Shape;382;p1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3" name="Google Shape;383;p19"/>
          <p:cNvSpPr txBox="1"/>
          <p:nvPr>
            <p:ph type="title"/>
          </p:nvPr>
        </p:nvSpPr>
        <p:spPr>
          <a:xfrm>
            <a:off x="3003325" y="6152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4" name="Google Shape;384;p19"/>
          <p:cNvSpPr txBox="1"/>
          <p:nvPr>
            <p:ph idx="5" type="title"/>
          </p:nvPr>
        </p:nvSpPr>
        <p:spPr>
          <a:xfrm>
            <a:off x="3003325" y="9619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5" name="Google Shape;385;p19"/>
          <p:cNvSpPr txBox="1"/>
          <p:nvPr>
            <p:ph idx="6" type="title"/>
          </p:nvPr>
        </p:nvSpPr>
        <p:spPr>
          <a:xfrm>
            <a:off x="3003325" y="13108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6" name="Google Shape;386;p19"/>
          <p:cNvSpPr txBox="1"/>
          <p:nvPr>
            <p:ph idx="7" type="title"/>
          </p:nvPr>
        </p:nvSpPr>
        <p:spPr>
          <a:xfrm>
            <a:off x="3003325" y="38207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7" name="Google Shape;387;p19"/>
          <p:cNvSpPr txBox="1"/>
          <p:nvPr>
            <p:ph idx="8" type="title"/>
          </p:nvPr>
        </p:nvSpPr>
        <p:spPr>
          <a:xfrm>
            <a:off x="3003325" y="41675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8" name="Google Shape;388;p19"/>
          <p:cNvSpPr txBox="1"/>
          <p:nvPr>
            <p:ph idx="9" type="title"/>
          </p:nvPr>
        </p:nvSpPr>
        <p:spPr>
          <a:xfrm>
            <a:off x="3003325" y="45163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9" name="Google Shape;389;p19"/>
          <p:cNvSpPr txBox="1"/>
          <p:nvPr>
            <p:ph idx="13" type="title"/>
          </p:nvPr>
        </p:nvSpPr>
        <p:spPr>
          <a:xfrm>
            <a:off x="3003325" y="222626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0" name="Google Shape;390;p19"/>
          <p:cNvSpPr txBox="1"/>
          <p:nvPr>
            <p:ph idx="14" type="title"/>
          </p:nvPr>
        </p:nvSpPr>
        <p:spPr>
          <a:xfrm>
            <a:off x="3003325" y="257301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1" name="Google Shape;391;p19"/>
          <p:cNvSpPr txBox="1"/>
          <p:nvPr>
            <p:ph idx="15" type="title"/>
          </p:nvPr>
        </p:nvSpPr>
        <p:spPr>
          <a:xfrm>
            <a:off x="3003325" y="292186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2" name="Google Shape;392;p19"/>
          <p:cNvSpPr txBox="1"/>
          <p:nvPr>
            <p:ph idx="16" type="subTitle"/>
          </p:nvPr>
        </p:nvSpPr>
        <p:spPr>
          <a:xfrm>
            <a:off x="5824413" y="6130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3" name="Google Shape;393;p19"/>
          <p:cNvSpPr txBox="1"/>
          <p:nvPr>
            <p:ph idx="17" type="subTitle"/>
          </p:nvPr>
        </p:nvSpPr>
        <p:spPr>
          <a:xfrm>
            <a:off x="5824413" y="9619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4" name="Google Shape;394;p19"/>
          <p:cNvSpPr txBox="1"/>
          <p:nvPr>
            <p:ph idx="18" type="subTitle"/>
          </p:nvPr>
        </p:nvSpPr>
        <p:spPr>
          <a:xfrm>
            <a:off x="5824413" y="131077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5" name="Google Shape;395;p19"/>
          <p:cNvSpPr txBox="1"/>
          <p:nvPr>
            <p:ph idx="19" type="subTitle"/>
          </p:nvPr>
        </p:nvSpPr>
        <p:spPr>
          <a:xfrm>
            <a:off x="5824413" y="2225213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6" name="Google Shape;396;p19"/>
          <p:cNvSpPr txBox="1"/>
          <p:nvPr>
            <p:ph idx="20" type="subTitle"/>
          </p:nvPr>
        </p:nvSpPr>
        <p:spPr>
          <a:xfrm>
            <a:off x="5824413" y="2574113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7" name="Google Shape;397;p19"/>
          <p:cNvSpPr txBox="1"/>
          <p:nvPr>
            <p:ph idx="21" type="subTitle"/>
          </p:nvPr>
        </p:nvSpPr>
        <p:spPr>
          <a:xfrm>
            <a:off x="5824413" y="2922938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19"/>
          <p:cNvSpPr txBox="1"/>
          <p:nvPr>
            <p:ph idx="22" type="subTitle"/>
          </p:nvPr>
        </p:nvSpPr>
        <p:spPr>
          <a:xfrm>
            <a:off x="5824413" y="381862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9" name="Google Shape;399;p19"/>
          <p:cNvSpPr txBox="1"/>
          <p:nvPr>
            <p:ph idx="23" type="subTitle"/>
          </p:nvPr>
        </p:nvSpPr>
        <p:spPr>
          <a:xfrm>
            <a:off x="5824413" y="416752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0" name="Google Shape;400;p19"/>
          <p:cNvSpPr txBox="1"/>
          <p:nvPr>
            <p:ph idx="24" type="subTitle"/>
          </p:nvPr>
        </p:nvSpPr>
        <p:spPr>
          <a:xfrm>
            <a:off x="5824413" y="45163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1" name="Google Shape;401;p19"/>
          <p:cNvSpPr txBox="1"/>
          <p:nvPr>
            <p:ph idx="25" type="title"/>
          </p:nvPr>
        </p:nvSpPr>
        <p:spPr>
          <a:xfrm>
            <a:off x="1045225" y="3545525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02" name="Google Shape;402;p19"/>
          <p:cNvSpPr txBox="1"/>
          <p:nvPr>
            <p:ph idx="26" type="body"/>
          </p:nvPr>
        </p:nvSpPr>
        <p:spPr>
          <a:xfrm>
            <a:off x="1043525" y="4174000"/>
            <a:ext cx="1958400" cy="9591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03" name="Google Shape;403;p19"/>
          <p:cNvSpPr txBox="1"/>
          <p:nvPr>
            <p:ph idx="27" type="title"/>
          </p:nvPr>
        </p:nvSpPr>
        <p:spPr>
          <a:xfrm>
            <a:off x="1045225" y="350525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04" name="Google Shape;404;p19"/>
          <p:cNvSpPr txBox="1"/>
          <p:nvPr>
            <p:ph idx="28" type="title"/>
          </p:nvPr>
        </p:nvSpPr>
        <p:spPr>
          <a:xfrm>
            <a:off x="1045225" y="1945600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05" name="Google Shape;405;p19"/>
          <p:cNvSpPr txBox="1"/>
          <p:nvPr>
            <p:ph idx="29" type="body"/>
          </p:nvPr>
        </p:nvSpPr>
        <p:spPr>
          <a:xfrm>
            <a:off x="1043513" y="962025"/>
            <a:ext cx="1958400" cy="9729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olutions">
  <p:cSld name="CUSTOM_6">
    <p:bg>
      <p:bgPr>
        <a:solidFill>
          <a:schemeClr val="lt2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0"/>
          <p:cNvSpPr txBox="1"/>
          <p:nvPr>
            <p:ph type="title"/>
          </p:nvPr>
        </p:nvSpPr>
        <p:spPr>
          <a:xfrm>
            <a:off x="5481500" y="3864550"/>
            <a:ext cx="498300" cy="63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SemiBold"/>
              <a:buChar char="●"/>
              <a:defRPr sz="1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08" name="Google Shape;408;p20"/>
          <p:cNvSpPr txBox="1"/>
          <p:nvPr>
            <p:ph idx="2" type="title"/>
          </p:nvPr>
        </p:nvSpPr>
        <p:spPr>
          <a:xfrm>
            <a:off x="5481500" y="1309125"/>
            <a:ext cx="4983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09" name="Google Shape;409;p20"/>
          <p:cNvSpPr txBox="1"/>
          <p:nvPr>
            <p:ph idx="3" type="title"/>
          </p:nvPr>
        </p:nvSpPr>
        <p:spPr>
          <a:xfrm>
            <a:off x="5481500" y="3224825"/>
            <a:ext cx="4983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●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●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10" name="Google Shape;410;p20"/>
          <p:cNvSpPr txBox="1"/>
          <p:nvPr>
            <p:ph idx="4" type="title"/>
          </p:nvPr>
        </p:nvSpPr>
        <p:spPr>
          <a:xfrm>
            <a:off x="5481500" y="2596100"/>
            <a:ext cx="498300" cy="6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11" name="Google Shape;411;p20"/>
          <p:cNvSpPr txBox="1"/>
          <p:nvPr>
            <p:ph idx="5" type="title"/>
          </p:nvPr>
        </p:nvSpPr>
        <p:spPr>
          <a:xfrm>
            <a:off x="5481500" y="1949300"/>
            <a:ext cx="498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6" type="title"/>
          </p:nvPr>
        </p:nvSpPr>
        <p:spPr>
          <a:xfrm>
            <a:off x="5481475" y="4504275"/>
            <a:ext cx="4983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13" name="Google Shape;413;p20"/>
          <p:cNvSpPr txBox="1"/>
          <p:nvPr>
            <p:ph idx="1" type="body"/>
          </p:nvPr>
        </p:nvSpPr>
        <p:spPr>
          <a:xfrm>
            <a:off x="2187950" y="1307550"/>
            <a:ext cx="3181200" cy="1288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14" name="Google Shape;414;p20"/>
          <p:cNvSpPr txBox="1"/>
          <p:nvPr>
            <p:ph idx="7" type="body"/>
          </p:nvPr>
        </p:nvSpPr>
        <p:spPr>
          <a:xfrm>
            <a:off x="2187950" y="3864550"/>
            <a:ext cx="3181200" cy="12792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15" name="Google Shape;415;p20"/>
          <p:cNvSpPr txBox="1"/>
          <p:nvPr>
            <p:ph idx="8" type="body"/>
          </p:nvPr>
        </p:nvSpPr>
        <p:spPr>
          <a:xfrm>
            <a:off x="2187950" y="2596100"/>
            <a:ext cx="3181200" cy="1268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416" name="Google Shape;416;p20"/>
          <p:cNvCxnSpPr/>
          <p:nvPr/>
        </p:nvCxnSpPr>
        <p:spPr>
          <a:xfrm rot="10800000">
            <a:off x="520175" y="1307575"/>
            <a:ext cx="8624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7" name="Google Shape;417;p20"/>
          <p:cNvSpPr txBox="1"/>
          <p:nvPr>
            <p:ph idx="9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418" name="Google Shape;418;p20"/>
          <p:cNvSpPr txBox="1"/>
          <p:nvPr>
            <p:ph idx="1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419" name="Google Shape;419;p20"/>
          <p:cNvSpPr txBox="1"/>
          <p:nvPr>
            <p:ph idx="1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cxnSp>
        <p:nvCxnSpPr>
          <p:cNvPr id="420" name="Google Shape;420;p2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1" name="Google Shape;421;p2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2" name="Google Shape;422;p2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3" name="Google Shape;423;p20"/>
          <p:cNvSpPr txBox="1"/>
          <p:nvPr>
            <p:ph idx="15" type="title"/>
          </p:nvPr>
        </p:nvSpPr>
        <p:spPr>
          <a:xfrm flipH="1">
            <a:off x="521275" y="347825"/>
            <a:ext cx="6252600" cy="9726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24" name="Google Shape;424;p20"/>
          <p:cNvSpPr txBox="1"/>
          <p:nvPr>
            <p:ph idx="16" type="title"/>
          </p:nvPr>
        </p:nvSpPr>
        <p:spPr>
          <a:xfrm>
            <a:off x="521275" y="1307500"/>
            <a:ext cx="1666500" cy="12885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25" name="Google Shape;425;p20"/>
          <p:cNvSpPr txBox="1"/>
          <p:nvPr>
            <p:ph idx="17" type="title"/>
          </p:nvPr>
        </p:nvSpPr>
        <p:spPr>
          <a:xfrm>
            <a:off x="521275" y="2595800"/>
            <a:ext cx="1666500" cy="12687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26" name="Google Shape;426;p20"/>
          <p:cNvSpPr txBox="1"/>
          <p:nvPr>
            <p:ph idx="18" type="title"/>
          </p:nvPr>
        </p:nvSpPr>
        <p:spPr>
          <a:xfrm>
            <a:off x="521275" y="3866800"/>
            <a:ext cx="1666500" cy="12768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27" name="Google Shape;427;p20"/>
          <p:cNvSpPr txBox="1"/>
          <p:nvPr>
            <p:ph idx="19" type="subTitle"/>
          </p:nvPr>
        </p:nvSpPr>
        <p:spPr>
          <a:xfrm>
            <a:off x="6092100" y="1950763"/>
            <a:ext cx="29421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28" name="Google Shape;428;p20"/>
          <p:cNvSpPr txBox="1"/>
          <p:nvPr>
            <p:ph idx="20" type="subTitle"/>
          </p:nvPr>
        </p:nvSpPr>
        <p:spPr>
          <a:xfrm>
            <a:off x="6092100" y="2595825"/>
            <a:ext cx="2942100" cy="6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29" name="Google Shape;429;p20"/>
          <p:cNvSpPr txBox="1"/>
          <p:nvPr>
            <p:ph idx="21" type="subTitle"/>
          </p:nvPr>
        </p:nvSpPr>
        <p:spPr>
          <a:xfrm>
            <a:off x="6092100" y="3225925"/>
            <a:ext cx="29421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30" name="Google Shape;430;p20"/>
          <p:cNvSpPr txBox="1"/>
          <p:nvPr>
            <p:ph idx="22" type="subTitle"/>
          </p:nvPr>
        </p:nvSpPr>
        <p:spPr>
          <a:xfrm>
            <a:off x="6092100" y="3863525"/>
            <a:ext cx="2942100" cy="63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31" name="Google Shape;431;p20"/>
          <p:cNvSpPr txBox="1"/>
          <p:nvPr>
            <p:ph idx="23" type="subTitle"/>
          </p:nvPr>
        </p:nvSpPr>
        <p:spPr>
          <a:xfrm>
            <a:off x="6092100" y="4498790"/>
            <a:ext cx="29421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32" name="Google Shape;432;p20"/>
          <p:cNvSpPr txBox="1"/>
          <p:nvPr>
            <p:ph idx="24" type="subTitle"/>
          </p:nvPr>
        </p:nvSpPr>
        <p:spPr>
          <a:xfrm>
            <a:off x="6092100" y="1305550"/>
            <a:ext cx="29421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_3">
    <p:bg>
      <p:bgPr>
        <a:solidFill>
          <a:schemeClr val="lt2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2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5" name="Google Shape;25;p3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6" name="Google Shape;26;p3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 flipH="1">
            <a:off x="1040775" y="1307575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28" name="Google Shape;28;p3"/>
          <p:cNvSpPr txBox="1"/>
          <p:nvPr>
            <p:ph idx="5" type="title"/>
          </p:nvPr>
        </p:nvSpPr>
        <p:spPr>
          <a:xfrm flipH="1">
            <a:off x="1040775" y="2053325"/>
            <a:ext cx="7581900" cy="747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29" name="Google Shape;29;p3"/>
          <p:cNvSpPr txBox="1"/>
          <p:nvPr>
            <p:ph idx="6" type="title"/>
          </p:nvPr>
        </p:nvSpPr>
        <p:spPr>
          <a:xfrm flipH="1">
            <a:off x="1040775" y="2800750"/>
            <a:ext cx="7581900" cy="7419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30" name="Google Shape;30;p3"/>
          <p:cNvSpPr txBox="1"/>
          <p:nvPr>
            <p:ph idx="7" type="title"/>
          </p:nvPr>
        </p:nvSpPr>
        <p:spPr>
          <a:xfrm flipH="1">
            <a:off x="1040775" y="3542475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31" name="Google Shape;31;p3"/>
          <p:cNvSpPr txBox="1"/>
          <p:nvPr>
            <p:ph idx="8" type="title"/>
          </p:nvPr>
        </p:nvSpPr>
        <p:spPr>
          <a:xfrm flipH="1">
            <a:off x="1040775" y="4297600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32" name="Google Shape;32;p3"/>
          <p:cNvSpPr txBox="1"/>
          <p:nvPr>
            <p:ph idx="9" type="title"/>
          </p:nvPr>
        </p:nvSpPr>
        <p:spPr>
          <a:xfrm flipH="1">
            <a:off x="1040775" y="666250"/>
            <a:ext cx="75819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Milestones">
  <p:cSld name="CUSTOM_7">
    <p:bg>
      <p:bgPr>
        <a:solidFill>
          <a:schemeClr val="lt2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1"/>
          <p:cNvSpPr txBox="1"/>
          <p:nvPr>
            <p:ph idx="1" type="body"/>
          </p:nvPr>
        </p:nvSpPr>
        <p:spPr>
          <a:xfrm>
            <a:off x="523425" y="3593825"/>
            <a:ext cx="17844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35" name="Google Shape;435;p21"/>
          <p:cNvSpPr txBox="1"/>
          <p:nvPr>
            <p:ph type="title"/>
          </p:nvPr>
        </p:nvSpPr>
        <p:spPr>
          <a:xfrm>
            <a:off x="521250" y="3244950"/>
            <a:ext cx="17865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6" name="Google Shape;436;p21"/>
          <p:cNvSpPr txBox="1"/>
          <p:nvPr>
            <p:ph idx="2" type="body"/>
          </p:nvPr>
        </p:nvSpPr>
        <p:spPr>
          <a:xfrm>
            <a:off x="2679589" y="3593825"/>
            <a:ext cx="19791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37" name="Google Shape;437;p21"/>
          <p:cNvSpPr txBox="1"/>
          <p:nvPr>
            <p:ph idx="3" type="title"/>
          </p:nvPr>
        </p:nvSpPr>
        <p:spPr>
          <a:xfrm>
            <a:off x="2677176" y="3244950"/>
            <a:ext cx="19815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8" name="Google Shape;438;p21"/>
          <p:cNvSpPr txBox="1"/>
          <p:nvPr>
            <p:ph idx="4" type="body"/>
          </p:nvPr>
        </p:nvSpPr>
        <p:spPr>
          <a:xfrm>
            <a:off x="4834747" y="3593825"/>
            <a:ext cx="17823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39" name="Google Shape;439;p21"/>
          <p:cNvSpPr txBox="1"/>
          <p:nvPr>
            <p:ph idx="5" type="title"/>
          </p:nvPr>
        </p:nvSpPr>
        <p:spPr>
          <a:xfrm>
            <a:off x="4832575" y="3244950"/>
            <a:ext cx="17844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40" name="Google Shape;440;p21"/>
          <p:cNvSpPr txBox="1"/>
          <p:nvPr>
            <p:ph idx="6" type="body"/>
          </p:nvPr>
        </p:nvSpPr>
        <p:spPr>
          <a:xfrm>
            <a:off x="6991393" y="3593825"/>
            <a:ext cx="17787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1" name="Google Shape;441;p21"/>
          <p:cNvSpPr txBox="1"/>
          <p:nvPr>
            <p:ph idx="7" type="title"/>
          </p:nvPr>
        </p:nvSpPr>
        <p:spPr>
          <a:xfrm>
            <a:off x="6989225" y="3244950"/>
            <a:ext cx="17808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42" name="Google Shape;442;p21"/>
          <p:cNvSpPr txBox="1"/>
          <p:nvPr>
            <p:ph idx="8" type="title"/>
          </p:nvPr>
        </p:nvSpPr>
        <p:spPr>
          <a:xfrm>
            <a:off x="1237363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3" name="Google Shape;443;p21"/>
          <p:cNvSpPr txBox="1"/>
          <p:nvPr>
            <p:ph idx="9" type="title"/>
          </p:nvPr>
        </p:nvSpPr>
        <p:spPr>
          <a:xfrm>
            <a:off x="1602388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21"/>
          <p:cNvSpPr txBox="1"/>
          <p:nvPr>
            <p:ph idx="13" type="title"/>
          </p:nvPr>
        </p:nvSpPr>
        <p:spPr>
          <a:xfrm>
            <a:off x="5914438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21"/>
          <p:cNvSpPr txBox="1"/>
          <p:nvPr>
            <p:ph idx="14" type="title"/>
          </p:nvPr>
        </p:nvSpPr>
        <p:spPr>
          <a:xfrm>
            <a:off x="52017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6" name="Google Shape;446;p21"/>
          <p:cNvSpPr txBox="1"/>
          <p:nvPr>
            <p:ph idx="15" type="title"/>
          </p:nvPr>
        </p:nvSpPr>
        <p:spPr>
          <a:xfrm>
            <a:off x="1953575" y="1756250"/>
            <a:ext cx="7236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7" name="Google Shape;447;p21"/>
          <p:cNvSpPr txBox="1"/>
          <p:nvPr>
            <p:ph idx="16" type="title"/>
          </p:nvPr>
        </p:nvSpPr>
        <p:spPr>
          <a:xfrm>
            <a:off x="2677225" y="1756250"/>
            <a:ext cx="7095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8" name="Google Shape;448;p21"/>
          <p:cNvSpPr txBox="1"/>
          <p:nvPr>
            <p:ph idx="17" type="title"/>
          </p:nvPr>
        </p:nvSpPr>
        <p:spPr>
          <a:xfrm>
            <a:off x="338667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9" name="Google Shape;449;p21"/>
          <p:cNvSpPr txBox="1"/>
          <p:nvPr>
            <p:ph idx="18" type="title"/>
          </p:nvPr>
        </p:nvSpPr>
        <p:spPr>
          <a:xfrm>
            <a:off x="4833800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0" name="Google Shape;450;p21"/>
          <p:cNvSpPr txBox="1"/>
          <p:nvPr>
            <p:ph idx="19" type="title"/>
          </p:nvPr>
        </p:nvSpPr>
        <p:spPr>
          <a:xfrm>
            <a:off x="554992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1" name="Google Shape;451;p21"/>
          <p:cNvSpPr txBox="1"/>
          <p:nvPr>
            <p:ph idx="20" type="title"/>
          </p:nvPr>
        </p:nvSpPr>
        <p:spPr>
          <a:xfrm>
            <a:off x="6265650" y="1756250"/>
            <a:ext cx="7236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2" name="Google Shape;452;p21"/>
          <p:cNvSpPr txBox="1"/>
          <p:nvPr>
            <p:ph idx="21" type="title"/>
          </p:nvPr>
        </p:nvSpPr>
        <p:spPr>
          <a:xfrm>
            <a:off x="6989250" y="1756250"/>
            <a:ext cx="710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3" name="Google Shape;453;p21"/>
          <p:cNvSpPr txBox="1"/>
          <p:nvPr>
            <p:ph idx="22" type="title"/>
          </p:nvPr>
        </p:nvSpPr>
        <p:spPr>
          <a:xfrm>
            <a:off x="769982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4" name="Google Shape;454;p21"/>
          <p:cNvSpPr txBox="1"/>
          <p:nvPr>
            <p:ph idx="23" type="title"/>
          </p:nvPr>
        </p:nvSpPr>
        <p:spPr>
          <a:xfrm>
            <a:off x="8416525" y="1756250"/>
            <a:ext cx="7284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5" name="Google Shape;455;p21"/>
          <p:cNvSpPr txBox="1"/>
          <p:nvPr>
            <p:ph idx="2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56" name="Google Shape;456;p21"/>
          <p:cNvSpPr txBox="1"/>
          <p:nvPr>
            <p:ph idx="25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457" name="Google Shape;457;p21"/>
          <p:cNvSpPr txBox="1"/>
          <p:nvPr>
            <p:ph idx="26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458" name="Google Shape;458;p2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9" name="Google Shape;459;p2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0" name="Google Shape;460;p2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1" name="Google Shape;461;p21"/>
          <p:cNvCxnSpPr/>
          <p:nvPr/>
        </p:nvCxnSpPr>
        <p:spPr>
          <a:xfrm>
            <a:off x="521250" y="13075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2" name="Google Shape;462;p21"/>
          <p:cNvSpPr txBox="1"/>
          <p:nvPr>
            <p:ph idx="2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63" name="Google Shape;463;p21"/>
          <p:cNvSpPr txBox="1"/>
          <p:nvPr>
            <p:ph idx="2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64" name="Google Shape;464;p21"/>
          <p:cNvSpPr txBox="1"/>
          <p:nvPr>
            <p:ph idx="29" type="title"/>
          </p:nvPr>
        </p:nvSpPr>
        <p:spPr>
          <a:xfrm>
            <a:off x="3760713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21"/>
          <p:cNvSpPr txBox="1"/>
          <p:nvPr>
            <p:ph idx="30" type="title"/>
          </p:nvPr>
        </p:nvSpPr>
        <p:spPr>
          <a:xfrm>
            <a:off x="4103475" y="1756250"/>
            <a:ext cx="7311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Milestones - ALT 2">
  <p:cSld name="CUSTOM_7_1">
    <p:bg>
      <p:bgPr>
        <a:solidFill>
          <a:schemeClr val="lt2"/>
        </a:soli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2"/>
          <p:cNvSpPr txBox="1"/>
          <p:nvPr>
            <p:ph type="title"/>
          </p:nvPr>
        </p:nvSpPr>
        <p:spPr>
          <a:xfrm>
            <a:off x="771873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68" name="Google Shape;468;p22"/>
          <p:cNvSpPr txBox="1"/>
          <p:nvPr>
            <p:ph idx="2" type="title"/>
          </p:nvPr>
        </p:nvSpPr>
        <p:spPr>
          <a:xfrm>
            <a:off x="8433150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69" name="Google Shape;469;p22"/>
          <p:cNvSpPr txBox="1"/>
          <p:nvPr>
            <p:ph idx="3" type="title"/>
          </p:nvPr>
        </p:nvSpPr>
        <p:spPr>
          <a:xfrm>
            <a:off x="4860825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0" name="Google Shape;470;p22"/>
          <p:cNvSpPr txBox="1"/>
          <p:nvPr>
            <p:ph idx="4" type="title"/>
          </p:nvPr>
        </p:nvSpPr>
        <p:spPr>
          <a:xfrm>
            <a:off x="557523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1" name="Google Shape;471;p22"/>
          <p:cNvSpPr txBox="1"/>
          <p:nvPr>
            <p:ph idx="5" type="title"/>
          </p:nvPr>
        </p:nvSpPr>
        <p:spPr>
          <a:xfrm>
            <a:off x="628968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2" name="Google Shape;472;p22"/>
          <p:cNvSpPr txBox="1"/>
          <p:nvPr>
            <p:ph idx="6" type="title"/>
          </p:nvPr>
        </p:nvSpPr>
        <p:spPr>
          <a:xfrm>
            <a:off x="7004100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3" name="Google Shape;473;p22"/>
          <p:cNvSpPr txBox="1"/>
          <p:nvPr>
            <p:ph idx="7" type="title"/>
          </p:nvPr>
        </p:nvSpPr>
        <p:spPr>
          <a:xfrm>
            <a:off x="2709475" y="1307850"/>
            <a:ext cx="806700" cy="4377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4" name="Google Shape;474;p22"/>
          <p:cNvSpPr txBox="1"/>
          <p:nvPr>
            <p:ph idx="8" type="title"/>
          </p:nvPr>
        </p:nvSpPr>
        <p:spPr>
          <a:xfrm>
            <a:off x="3516175" y="1307575"/>
            <a:ext cx="1344600" cy="4380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5" name="Google Shape;475;p2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76" name="Google Shape;476;p22"/>
          <p:cNvSpPr txBox="1"/>
          <p:nvPr>
            <p:ph idx="9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7" name="Google Shape;477;p22"/>
          <p:cNvSpPr txBox="1"/>
          <p:nvPr>
            <p:ph idx="13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478" name="Google Shape;478;p2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9" name="Google Shape;479;p2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0" name="Google Shape;480;p2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1" name="Google Shape;481;p22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82" name="Google Shape;482;p22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83" name="Google Shape;483;p22"/>
          <p:cNvSpPr/>
          <p:nvPr/>
        </p:nvSpPr>
        <p:spPr>
          <a:xfrm rot="-5400000">
            <a:off x="1615375" y="2839725"/>
            <a:ext cx="2994900" cy="806700"/>
          </a:xfrm>
          <a:prstGeom prst="roundRect">
            <a:avLst>
              <a:gd fmla="val 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484" name="Google Shape;484;p22"/>
          <p:cNvSpPr/>
          <p:nvPr>
            <p:ph idx="16" type="pic"/>
          </p:nvPr>
        </p:nvSpPr>
        <p:spPr>
          <a:xfrm>
            <a:off x="2874250" y="180910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85" name="Google Shape;485;p22"/>
          <p:cNvSpPr txBox="1"/>
          <p:nvPr>
            <p:ph idx="17" type="title"/>
          </p:nvPr>
        </p:nvSpPr>
        <p:spPr>
          <a:xfrm>
            <a:off x="521250" y="17457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86" name="Google Shape;486;p22"/>
          <p:cNvSpPr txBox="1"/>
          <p:nvPr>
            <p:ph idx="18" type="title"/>
          </p:nvPr>
        </p:nvSpPr>
        <p:spPr>
          <a:xfrm>
            <a:off x="521250" y="20785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87" name="Google Shape;487;p22"/>
          <p:cNvSpPr txBox="1"/>
          <p:nvPr>
            <p:ph idx="19" type="title"/>
          </p:nvPr>
        </p:nvSpPr>
        <p:spPr>
          <a:xfrm>
            <a:off x="521250" y="241136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88" name="Google Shape;488;p22"/>
          <p:cNvSpPr txBox="1"/>
          <p:nvPr>
            <p:ph idx="20" type="title"/>
          </p:nvPr>
        </p:nvSpPr>
        <p:spPr>
          <a:xfrm>
            <a:off x="521250" y="274416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89" name="Google Shape;489;p22"/>
          <p:cNvSpPr txBox="1"/>
          <p:nvPr>
            <p:ph idx="21" type="title"/>
          </p:nvPr>
        </p:nvSpPr>
        <p:spPr>
          <a:xfrm>
            <a:off x="521250" y="30785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90" name="Google Shape;490;p22"/>
          <p:cNvSpPr txBox="1"/>
          <p:nvPr>
            <p:ph idx="22" type="title"/>
          </p:nvPr>
        </p:nvSpPr>
        <p:spPr>
          <a:xfrm>
            <a:off x="521250" y="340972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91" name="Google Shape;491;p22"/>
          <p:cNvSpPr txBox="1"/>
          <p:nvPr>
            <p:ph idx="23" type="title"/>
          </p:nvPr>
        </p:nvSpPr>
        <p:spPr>
          <a:xfrm>
            <a:off x="521250" y="374251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92" name="Google Shape;492;p22"/>
          <p:cNvSpPr txBox="1"/>
          <p:nvPr>
            <p:ph idx="24" type="title"/>
          </p:nvPr>
        </p:nvSpPr>
        <p:spPr>
          <a:xfrm>
            <a:off x="521250" y="407531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93" name="Google Shape;493;p22"/>
          <p:cNvSpPr txBox="1"/>
          <p:nvPr>
            <p:ph idx="25" type="title"/>
          </p:nvPr>
        </p:nvSpPr>
        <p:spPr>
          <a:xfrm>
            <a:off x="521250" y="440812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94" name="Google Shape;494;p22"/>
          <p:cNvSpPr/>
          <p:nvPr>
            <p:ph idx="26" type="pic"/>
          </p:nvPr>
        </p:nvSpPr>
        <p:spPr>
          <a:xfrm>
            <a:off x="3146200" y="180910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5" name="Google Shape;495;p22"/>
          <p:cNvSpPr/>
          <p:nvPr>
            <p:ph idx="27" type="pic"/>
          </p:nvPr>
        </p:nvSpPr>
        <p:spPr>
          <a:xfrm>
            <a:off x="2874250" y="21398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6" name="Google Shape;496;p22"/>
          <p:cNvSpPr/>
          <p:nvPr>
            <p:ph idx="28" type="pic"/>
          </p:nvPr>
        </p:nvSpPr>
        <p:spPr>
          <a:xfrm>
            <a:off x="3146200" y="21398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7" name="Google Shape;497;p22"/>
          <p:cNvSpPr/>
          <p:nvPr>
            <p:ph idx="29" type="pic"/>
          </p:nvPr>
        </p:nvSpPr>
        <p:spPr>
          <a:xfrm>
            <a:off x="2874250" y="24706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8" name="Google Shape;498;p22"/>
          <p:cNvSpPr/>
          <p:nvPr>
            <p:ph idx="30" type="pic"/>
          </p:nvPr>
        </p:nvSpPr>
        <p:spPr>
          <a:xfrm>
            <a:off x="2874250" y="27857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9" name="Google Shape;499;p22"/>
          <p:cNvSpPr/>
          <p:nvPr>
            <p:ph idx="31" type="pic"/>
          </p:nvPr>
        </p:nvSpPr>
        <p:spPr>
          <a:xfrm>
            <a:off x="2874250" y="31407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0" name="Google Shape;500;p22"/>
          <p:cNvSpPr/>
          <p:nvPr>
            <p:ph idx="32" type="pic"/>
          </p:nvPr>
        </p:nvSpPr>
        <p:spPr>
          <a:xfrm>
            <a:off x="3146200" y="31407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1" name="Google Shape;501;p22"/>
          <p:cNvSpPr/>
          <p:nvPr>
            <p:ph idx="33" type="pic"/>
          </p:nvPr>
        </p:nvSpPr>
        <p:spPr>
          <a:xfrm>
            <a:off x="2874250" y="3468663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2" name="Google Shape;502;p22"/>
          <p:cNvSpPr/>
          <p:nvPr>
            <p:ph idx="34" type="pic"/>
          </p:nvPr>
        </p:nvSpPr>
        <p:spPr>
          <a:xfrm>
            <a:off x="2874250" y="38063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3" name="Google Shape;503;p22"/>
          <p:cNvSpPr/>
          <p:nvPr>
            <p:ph idx="35" type="pic"/>
          </p:nvPr>
        </p:nvSpPr>
        <p:spPr>
          <a:xfrm>
            <a:off x="3146200" y="38063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4" name="Google Shape;504;p22"/>
          <p:cNvSpPr/>
          <p:nvPr>
            <p:ph idx="36" type="pic"/>
          </p:nvPr>
        </p:nvSpPr>
        <p:spPr>
          <a:xfrm>
            <a:off x="2874250" y="41340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5" name="Google Shape;505;p22"/>
          <p:cNvSpPr/>
          <p:nvPr>
            <p:ph idx="37" type="pic"/>
          </p:nvPr>
        </p:nvSpPr>
        <p:spPr>
          <a:xfrm>
            <a:off x="2874250" y="4471963"/>
            <a:ext cx="205200" cy="2052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3">
  <p:cSld name="BLANK_1_1_1_1_1_1_1_1_1_1_1_2_1">
    <p:bg>
      <p:bgPr>
        <a:solidFill>
          <a:schemeClr val="dk2"/>
        </a:solidFill>
      </p:bgPr>
    </p:bg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3"/>
          <p:cNvSpPr txBox="1"/>
          <p:nvPr>
            <p:ph type="title"/>
          </p:nvPr>
        </p:nvSpPr>
        <p:spPr>
          <a:xfrm>
            <a:off x="295200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08" name="Google Shape;508;p23"/>
          <p:cNvSpPr txBox="1"/>
          <p:nvPr>
            <p:ph idx="2" type="title"/>
          </p:nvPr>
        </p:nvSpPr>
        <p:spPr>
          <a:xfrm>
            <a:off x="104265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09" name="Google Shape;509;p23"/>
          <p:cNvSpPr txBox="1"/>
          <p:nvPr>
            <p:ph idx="3" type="title"/>
          </p:nvPr>
        </p:nvSpPr>
        <p:spPr>
          <a:xfrm>
            <a:off x="486780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10" name="Google Shape;510;p23"/>
          <p:cNvSpPr txBox="1"/>
          <p:nvPr>
            <p:ph idx="4" type="title"/>
          </p:nvPr>
        </p:nvSpPr>
        <p:spPr>
          <a:xfrm>
            <a:off x="6772025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11" name="Google Shape;511;p23"/>
          <p:cNvSpPr txBox="1"/>
          <p:nvPr>
            <p:ph idx="1" type="subTitle"/>
          </p:nvPr>
        </p:nvSpPr>
        <p:spPr>
          <a:xfrm>
            <a:off x="295143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12" name="Google Shape;512;p23"/>
          <p:cNvSpPr txBox="1"/>
          <p:nvPr>
            <p:ph idx="5" type="body"/>
          </p:nvPr>
        </p:nvSpPr>
        <p:spPr>
          <a:xfrm>
            <a:off x="295365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3" name="Google Shape;513;p23"/>
          <p:cNvSpPr txBox="1"/>
          <p:nvPr>
            <p:ph idx="6" type="subTitle"/>
          </p:nvPr>
        </p:nvSpPr>
        <p:spPr>
          <a:xfrm>
            <a:off x="104208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14" name="Google Shape;514;p23"/>
          <p:cNvSpPr txBox="1"/>
          <p:nvPr>
            <p:ph idx="7" type="subTitle"/>
          </p:nvPr>
        </p:nvSpPr>
        <p:spPr>
          <a:xfrm>
            <a:off x="486723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15" name="Google Shape;515;p23"/>
          <p:cNvSpPr txBox="1"/>
          <p:nvPr>
            <p:ph idx="8" type="body"/>
          </p:nvPr>
        </p:nvSpPr>
        <p:spPr>
          <a:xfrm>
            <a:off x="104430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6" name="Google Shape;516;p23"/>
          <p:cNvSpPr txBox="1"/>
          <p:nvPr>
            <p:ph idx="9" type="body"/>
          </p:nvPr>
        </p:nvSpPr>
        <p:spPr>
          <a:xfrm>
            <a:off x="486945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7" name="Google Shape;517;p23"/>
          <p:cNvSpPr txBox="1"/>
          <p:nvPr>
            <p:ph idx="13" type="subTitle"/>
          </p:nvPr>
        </p:nvSpPr>
        <p:spPr>
          <a:xfrm>
            <a:off x="6771474" y="2726250"/>
            <a:ext cx="18468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18" name="Google Shape;518;p23"/>
          <p:cNvSpPr txBox="1"/>
          <p:nvPr>
            <p:ph idx="14" type="body"/>
          </p:nvPr>
        </p:nvSpPr>
        <p:spPr>
          <a:xfrm>
            <a:off x="6773613" y="3368600"/>
            <a:ext cx="18468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9" name="Google Shape;519;p23"/>
          <p:cNvSpPr txBox="1"/>
          <p:nvPr>
            <p:ph idx="15" type="subTitle"/>
          </p:nvPr>
        </p:nvSpPr>
        <p:spPr>
          <a:xfrm>
            <a:off x="1041050" y="334925"/>
            <a:ext cx="57261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20" name="Google Shape;520;p23"/>
          <p:cNvSpPr txBox="1"/>
          <p:nvPr>
            <p:ph idx="16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1" name="Google Shape;521;p23"/>
          <p:cNvSpPr txBox="1"/>
          <p:nvPr>
            <p:ph idx="17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2" name="Google Shape;522;p23"/>
          <p:cNvSpPr txBox="1"/>
          <p:nvPr>
            <p:ph idx="1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523" name="Google Shape;523;p2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4" name="Google Shape;524;p23"/>
          <p:cNvSpPr txBox="1"/>
          <p:nvPr>
            <p:ph idx="19" type="title"/>
          </p:nvPr>
        </p:nvSpPr>
        <p:spPr>
          <a:xfrm flipH="1">
            <a:off x="1046200" y="772500"/>
            <a:ext cx="5726100" cy="15711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ing slide">
  <p:cSld name="CUSTOM_8">
    <p:bg>
      <p:bgPr>
        <a:solidFill>
          <a:schemeClr val="lt2"/>
        </a:solidFill>
      </p:bgPr>
    </p:bg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6" name="Google Shape;526;p24"/>
          <p:cNvCxnSpPr/>
          <p:nvPr/>
        </p:nvCxnSpPr>
        <p:spPr>
          <a:xfrm rot="10800000">
            <a:off x="1040500" y="3903425"/>
            <a:ext cx="7582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7" name="Google Shape;527;p24"/>
          <p:cNvSpPr txBox="1"/>
          <p:nvPr>
            <p:ph idx="1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28" name="Google Shape;528;p24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29" name="Google Shape;529;p24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530" name="Google Shape;530;p24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1" name="Google Shape;531;p2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2" name="Google Shape;532;p24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3" name="Google Shape;533;p24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4" name="Google Shape;534;p24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5" name="Google Shape;535;p24"/>
          <p:cNvSpPr txBox="1"/>
          <p:nvPr>
            <p:ph idx="4" type="body"/>
          </p:nvPr>
        </p:nvSpPr>
        <p:spPr>
          <a:xfrm>
            <a:off x="1821800" y="3903425"/>
            <a:ext cx="4167900" cy="779700"/>
          </a:xfrm>
          <a:prstGeom prst="rect">
            <a:avLst/>
          </a:prstGeom>
        </p:spPr>
        <p:txBody>
          <a:bodyPr anchorCtr="0" anchor="ctr" bIns="0" lIns="274300" spcFirstLastPara="1" rIns="182875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536" name="Google Shape;536;p24"/>
          <p:cNvCxnSpPr/>
          <p:nvPr/>
        </p:nvCxnSpPr>
        <p:spPr>
          <a:xfrm rot="10800000">
            <a:off x="1040500" y="4683125"/>
            <a:ext cx="7582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7" name="Google Shape;537;p24"/>
          <p:cNvSpPr/>
          <p:nvPr>
            <p:ph idx="5" type="pic"/>
          </p:nvPr>
        </p:nvSpPr>
        <p:spPr>
          <a:xfrm>
            <a:off x="1046150" y="3907375"/>
            <a:ext cx="771600" cy="771600"/>
          </a:xfrm>
          <a:prstGeom prst="rect">
            <a:avLst/>
          </a:prstGeom>
          <a:noFill/>
          <a:ln>
            <a:noFill/>
          </a:ln>
        </p:spPr>
      </p:sp>
      <p:sp>
        <p:nvSpPr>
          <p:cNvPr id="538" name="Google Shape;538;p24"/>
          <p:cNvSpPr txBox="1"/>
          <p:nvPr>
            <p:ph type="title"/>
          </p:nvPr>
        </p:nvSpPr>
        <p:spPr>
          <a:xfrm flipH="1">
            <a:off x="1046200" y="722375"/>
            <a:ext cx="5726100" cy="15711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Font typeface="Gowun Batang"/>
              <a:buNone/>
              <a:defRPr sz="5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">
  <p:cSld name="BLANK_4">
    <p:bg>
      <p:bgPr>
        <a:solidFill>
          <a:schemeClr val="lt1"/>
        </a:solid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25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541" name="Google Shape;541;p25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2" name="Google Shape;542;p25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3" name="Google Shape;543;p25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4" name="Google Shape;544;p25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5" name="Google Shape;545;p25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6" name="Google Shape;546;p25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7" name="Google Shape;547;p25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48" name="Google Shape;548;p25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9" name="Google Shape;549;p25"/>
          <p:cNvSpPr txBox="1"/>
          <p:nvPr>
            <p:ph idx="1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_1_1_1_1_1_1_1_1_1_1">
    <p:bg>
      <p:bgPr>
        <a:solidFill>
          <a:schemeClr val="lt2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1" name="Google Shape;551;p26"/>
          <p:cNvGrpSpPr/>
          <p:nvPr/>
        </p:nvGrpSpPr>
        <p:grpSpPr>
          <a:xfrm rot="5400000">
            <a:off x="596065" y="4459673"/>
            <a:ext cx="369896" cy="333900"/>
            <a:chOff x="96076" y="654376"/>
            <a:chExt cx="369896" cy="333900"/>
          </a:xfrm>
        </p:grpSpPr>
        <p:cxnSp>
          <p:nvCxnSpPr>
            <p:cNvPr id="552" name="Google Shape;552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53" name="Google Shape;553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54" name="Google Shape;554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55" name="Google Shape;555;p26"/>
          <p:cNvGrpSpPr/>
          <p:nvPr/>
        </p:nvGrpSpPr>
        <p:grpSpPr>
          <a:xfrm rot="5400000">
            <a:off x="596065" y="3723173"/>
            <a:ext cx="369896" cy="333900"/>
            <a:chOff x="96076" y="654376"/>
            <a:chExt cx="369896" cy="333900"/>
          </a:xfrm>
        </p:grpSpPr>
        <p:cxnSp>
          <p:nvCxnSpPr>
            <p:cNvPr id="556" name="Google Shape;556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57" name="Google Shape;557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58" name="Google Shape;558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59" name="Google Shape;559;p26"/>
          <p:cNvGrpSpPr/>
          <p:nvPr/>
        </p:nvGrpSpPr>
        <p:grpSpPr>
          <a:xfrm rot="5400000">
            <a:off x="596065" y="2986673"/>
            <a:ext cx="369896" cy="333900"/>
            <a:chOff x="96076" y="654376"/>
            <a:chExt cx="369896" cy="333900"/>
          </a:xfrm>
        </p:grpSpPr>
        <p:cxnSp>
          <p:nvCxnSpPr>
            <p:cNvPr id="560" name="Google Shape;560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61" name="Google Shape;561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62" name="Google Shape;562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63" name="Google Shape;563;p26"/>
          <p:cNvGrpSpPr/>
          <p:nvPr/>
        </p:nvGrpSpPr>
        <p:grpSpPr>
          <a:xfrm rot="5400000">
            <a:off x="596065" y="2250173"/>
            <a:ext cx="369896" cy="333900"/>
            <a:chOff x="96076" y="654376"/>
            <a:chExt cx="369896" cy="333900"/>
          </a:xfrm>
        </p:grpSpPr>
        <p:cxnSp>
          <p:nvCxnSpPr>
            <p:cNvPr id="564" name="Google Shape;564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65" name="Google Shape;565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66" name="Google Shape;566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67" name="Google Shape;567;p26"/>
          <p:cNvGrpSpPr/>
          <p:nvPr/>
        </p:nvGrpSpPr>
        <p:grpSpPr>
          <a:xfrm rot="5400000">
            <a:off x="594827" y="1513673"/>
            <a:ext cx="369896" cy="333900"/>
            <a:chOff x="96076" y="654376"/>
            <a:chExt cx="369896" cy="333900"/>
          </a:xfrm>
        </p:grpSpPr>
        <p:cxnSp>
          <p:nvCxnSpPr>
            <p:cNvPr id="568" name="Google Shape;568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69" name="Google Shape;569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70" name="Google Shape;570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71" name="Google Shape;571;p26"/>
          <p:cNvGrpSpPr/>
          <p:nvPr/>
        </p:nvGrpSpPr>
        <p:grpSpPr>
          <a:xfrm rot="5400000">
            <a:off x="594827" y="777173"/>
            <a:ext cx="369896" cy="333900"/>
            <a:chOff x="96076" y="654376"/>
            <a:chExt cx="369896" cy="333900"/>
          </a:xfrm>
        </p:grpSpPr>
        <p:cxnSp>
          <p:nvCxnSpPr>
            <p:cNvPr id="572" name="Google Shape;572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73" name="Google Shape;573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74" name="Google Shape;574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575" name="Google Shape;575;p26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6" name="Google Shape;576;p2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7" name="Google Shape;577;p2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8" name="Google Shape;578;p2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9" name="Google Shape;579;p2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0" name="Google Shape;580;p26"/>
          <p:cNvSpPr txBox="1"/>
          <p:nvPr>
            <p:ph type="title"/>
          </p:nvPr>
        </p:nvSpPr>
        <p:spPr>
          <a:xfrm>
            <a:off x="1042100" y="334925"/>
            <a:ext cx="75765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581" name="Google Shape;581;p26"/>
          <p:cNvCxnSpPr/>
          <p:nvPr/>
        </p:nvCxnSpPr>
        <p:spPr>
          <a:xfrm>
            <a:off x="1045950" y="2053193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2" name="Google Shape;582;p26"/>
          <p:cNvCxnSpPr/>
          <p:nvPr/>
        </p:nvCxnSpPr>
        <p:spPr>
          <a:xfrm>
            <a:off x="1045950" y="2800742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3" name="Google Shape;583;p26"/>
          <p:cNvCxnSpPr/>
          <p:nvPr/>
        </p:nvCxnSpPr>
        <p:spPr>
          <a:xfrm>
            <a:off x="1045950" y="35424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4" name="Google Shape;584;p26"/>
          <p:cNvCxnSpPr/>
          <p:nvPr/>
        </p:nvCxnSpPr>
        <p:spPr>
          <a:xfrm>
            <a:off x="1045950" y="4297588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5" name="Google Shape;585;p26"/>
          <p:cNvCxnSpPr/>
          <p:nvPr/>
        </p:nvCxnSpPr>
        <p:spPr>
          <a:xfrm>
            <a:off x="1045950" y="13075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6" name="Google Shape;586;p26"/>
          <p:cNvSpPr txBox="1"/>
          <p:nvPr>
            <p:ph idx="1" type="subTitle"/>
          </p:nvPr>
        </p:nvSpPr>
        <p:spPr>
          <a:xfrm>
            <a:off x="1042100" y="666250"/>
            <a:ext cx="75819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87" name="Google Shape;587;p26"/>
          <p:cNvSpPr txBox="1"/>
          <p:nvPr>
            <p:ph idx="2" type="subTitle"/>
          </p:nvPr>
        </p:nvSpPr>
        <p:spPr>
          <a:xfrm>
            <a:off x="1042100" y="1307575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88" name="Google Shape;588;p26"/>
          <p:cNvSpPr txBox="1"/>
          <p:nvPr>
            <p:ph idx="3" type="subTitle"/>
          </p:nvPr>
        </p:nvSpPr>
        <p:spPr>
          <a:xfrm>
            <a:off x="1042100" y="2052275"/>
            <a:ext cx="7581900" cy="748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89" name="Google Shape;589;p26"/>
          <p:cNvSpPr txBox="1"/>
          <p:nvPr>
            <p:ph idx="4" type="subTitle"/>
          </p:nvPr>
        </p:nvSpPr>
        <p:spPr>
          <a:xfrm>
            <a:off x="1042100" y="2801150"/>
            <a:ext cx="7581900" cy="741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90" name="Google Shape;590;p26"/>
          <p:cNvSpPr txBox="1"/>
          <p:nvPr>
            <p:ph idx="5" type="subTitle"/>
          </p:nvPr>
        </p:nvSpPr>
        <p:spPr>
          <a:xfrm>
            <a:off x="1042100" y="3542450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91" name="Google Shape;591;p26"/>
          <p:cNvSpPr txBox="1"/>
          <p:nvPr>
            <p:ph idx="6" type="subTitle"/>
          </p:nvPr>
        </p:nvSpPr>
        <p:spPr>
          <a:xfrm>
            <a:off x="1042100" y="4297650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BLANK_1_1_3">
    <p:bg>
      <p:bgPr>
        <a:solidFill>
          <a:schemeClr val="lt2"/>
        </a:solidFill>
      </p:bgPr>
    </p:bg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" name="Google Shape;593;p27"/>
          <p:cNvGrpSpPr/>
          <p:nvPr/>
        </p:nvGrpSpPr>
        <p:grpSpPr>
          <a:xfrm rot="5400000">
            <a:off x="593777" y="548798"/>
            <a:ext cx="369896" cy="333900"/>
            <a:chOff x="96076" y="654376"/>
            <a:chExt cx="369896" cy="333900"/>
          </a:xfrm>
        </p:grpSpPr>
        <p:cxnSp>
          <p:nvCxnSpPr>
            <p:cNvPr id="594" name="Google Shape;594;p2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95" name="Google Shape;595;p2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96" name="Google Shape;596;p2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597" name="Google Shape;597;p27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598" name="Google Shape;598;p27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9" name="Google Shape;599;p2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0" name="Google Shape;600;p2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1" name="Google Shape;601;p27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2" name="Google Shape;602;p27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3" name="Google Shape;603;p27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9pPr>
          </a:lstStyle>
          <a:p/>
        </p:txBody>
      </p:sp>
      <p:cxnSp>
        <p:nvCxnSpPr>
          <p:cNvPr id="604" name="Google Shape;604;p27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">
    <p:bg>
      <p:bgPr>
        <a:solidFill>
          <a:schemeClr val="lt2"/>
        </a:solidFill>
      </p:bgPr>
    </p:bg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8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607" name="Google Shape;607;p2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8" name="Google Shape;608;p2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9" name="Google Shape;609;p2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0" name="Google Shape;610;p2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1" name="Google Shape;611;p28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_6">
    <p:bg>
      <p:bgPr>
        <a:solidFill>
          <a:schemeClr val="lt2"/>
        </a:solid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29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614" name="Google Shape;614;p2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5" name="Google Shape;615;p2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6" name="Google Shape;616;p2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7" name="Google Shape;617;p2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8" name="Google Shape;618;p29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9" name="Google Shape;619;p29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620" name="Google Shape;620;p29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621" name="Google Shape;621;p29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3">
  <p:cSld name="BLANK_3">
    <p:bg>
      <p:bgPr>
        <a:solidFill>
          <a:schemeClr val="dk2"/>
        </a:solidFill>
      </p:bgPr>
    </p:bg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3" name="Google Shape;623;p30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624" name="Google Shape;624;p30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5" name="Google Shape;625;p30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6" name="Google Shape;626;p30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7" name="Google Shape;627;p30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8" name="Google Shape;628;p30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9" name="Google Shape;629;p30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0" name="Google Shape;630;p30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31" name="Google Shape;631;p30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2" name="Google Shape;632;p30"/>
          <p:cNvSpPr txBox="1"/>
          <p:nvPr>
            <p:ph idx="1" type="subTitle"/>
          </p:nvPr>
        </p:nvSpPr>
        <p:spPr>
          <a:xfrm>
            <a:off x="521800" y="2782875"/>
            <a:ext cx="8100900" cy="3387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33" name="Google Shape;633;p30"/>
          <p:cNvSpPr txBox="1"/>
          <p:nvPr>
            <p:ph idx="2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4" name="Google Shape;634;p30"/>
          <p:cNvSpPr txBox="1"/>
          <p:nvPr>
            <p:ph idx="3" type="subTitle"/>
          </p:nvPr>
        </p:nvSpPr>
        <p:spPr>
          <a:xfrm>
            <a:off x="3171350" y="11075"/>
            <a:ext cx="40575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5" name="Google Shape;635;p30"/>
          <p:cNvSpPr txBox="1"/>
          <p:nvPr>
            <p:ph idx="4" type="subTitle"/>
          </p:nvPr>
        </p:nvSpPr>
        <p:spPr>
          <a:xfrm>
            <a:off x="7228800" y="11075"/>
            <a:ext cx="13938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ummary">
  <p:cSld name="BLANK_1_1_1_1_1_1_1_2_1">
    <p:bg>
      <p:bgPr>
        <a:solidFill>
          <a:schemeClr val="lt2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1040950" y="1667775"/>
            <a:ext cx="20220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1041000" y="2309175"/>
            <a:ext cx="20220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6" name="Google Shape;36;p4"/>
          <p:cNvSpPr txBox="1"/>
          <p:nvPr>
            <p:ph idx="2" type="title"/>
          </p:nvPr>
        </p:nvSpPr>
        <p:spPr>
          <a:xfrm>
            <a:off x="3065850" y="1667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3" type="body"/>
          </p:nvPr>
        </p:nvSpPr>
        <p:spPr>
          <a:xfrm>
            <a:off x="3065900" y="2309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8" name="Google Shape;38;p4"/>
          <p:cNvSpPr txBox="1"/>
          <p:nvPr>
            <p:ph idx="4" type="title"/>
          </p:nvPr>
        </p:nvSpPr>
        <p:spPr>
          <a:xfrm>
            <a:off x="5090675" y="1667775"/>
            <a:ext cx="20277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5" type="body"/>
          </p:nvPr>
        </p:nvSpPr>
        <p:spPr>
          <a:xfrm>
            <a:off x="5090725" y="2309175"/>
            <a:ext cx="20277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0" name="Google Shape;40;p4"/>
          <p:cNvSpPr txBox="1"/>
          <p:nvPr>
            <p:ph idx="6" type="title"/>
          </p:nvPr>
        </p:nvSpPr>
        <p:spPr>
          <a:xfrm>
            <a:off x="7118725" y="1667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7" type="body"/>
          </p:nvPr>
        </p:nvSpPr>
        <p:spPr>
          <a:xfrm>
            <a:off x="7118775" y="2309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2" name="Google Shape;42;p4"/>
          <p:cNvSpPr txBox="1"/>
          <p:nvPr>
            <p:ph idx="8" type="title"/>
          </p:nvPr>
        </p:nvSpPr>
        <p:spPr>
          <a:xfrm>
            <a:off x="1040950" y="3584775"/>
            <a:ext cx="20220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9" type="body"/>
          </p:nvPr>
        </p:nvSpPr>
        <p:spPr>
          <a:xfrm>
            <a:off x="1041000" y="4226175"/>
            <a:ext cx="20220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4" name="Google Shape;44;p4"/>
          <p:cNvSpPr txBox="1"/>
          <p:nvPr>
            <p:ph idx="13" type="title"/>
          </p:nvPr>
        </p:nvSpPr>
        <p:spPr>
          <a:xfrm>
            <a:off x="3065850" y="3584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14" type="body"/>
          </p:nvPr>
        </p:nvSpPr>
        <p:spPr>
          <a:xfrm>
            <a:off x="3065900" y="4226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6" name="Google Shape;46;p4"/>
          <p:cNvSpPr txBox="1"/>
          <p:nvPr>
            <p:ph idx="15" type="title"/>
          </p:nvPr>
        </p:nvSpPr>
        <p:spPr>
          <a:xfrm>
            <a:off x="5090675" y="3584775"/>
            <a:ext cx="20277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7" name="Google Shape;47;p4"/>
          <p:cNvSpPr txBox="1"/>
          <p:nvPr>
            <p:ph idx="16" type="body"/>
          </p:nvPr>
        </p:nvSpPr>
        <p:spPr>
          <a:xfrm>
            <a:off x="5090725" y="4226175"/>
            <a:ext cx="20277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8" name="Google Shape;48;p4"/>
          <p:cNvSpPr txBox="1"/>
          <p:nvPr>
            <p:ph idx="17" type="title"/>
          </p:nvPr>
        </p:nvSpPr>
        <p:spPr>
          <a:xfrm>
            <a:off x="7118725" y="3584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9" name="Google Shape;49;p4"/>
          <p:cNvSpPr txBox="1"/>
          <p:nvPr>
            <p:ph idx="18" type="body"/>
          </p:nvPr>
        </p:nvSpPr>
        <p:spPr>
          <a:xfrm>
            <a:off x="7118775" y="4226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0" name="Google Shape;50;p4"/>
          <p:cNvSpPr txBox="1"/>
          <p:nvPr>
            <p:ph idx="1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1" name="Google Shape;51;p4"/>
          <p:cNvSpPr txBox="1"/>
          <p:nvPr>
            <p:ph idx="20"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52" name="Google Shape;52;p4"/>
          <p:cNvSpPr txBox="1"/>
          <p:nvPr>
            <p:ph idx="21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3" name="Google Shape;53;p4"/>
          <p:cNvSpPr txBox="1"/>
          <p:nvPr>
            <p:ph idx="2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4" name="Google Shape;54;p4"/>
          <p:cNvSpPr txBox="1"/>
          <p:nvPr>
            <p:ph idx="23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6">
  <p:cSld name="BLANK_2">
    <p:bg>
      <p:bgPr>
        <a:solidFill>
          <a:schemeClr val="dk2"/>
        </a:solidFill>
      </p:bgPr>
    </p:bg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7" name="Google Shape;637;p31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8" name="Google Shape;638;p31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9" name="Google Shape;639;p31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0" name="Google Shape;640;p31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1" name="Google Shape;641;p31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2" name="Google Shape;642;p31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3" name="Google Shape;643;p31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4" name="Google Shape;644;p31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5" name="Google Shape;645;p31"/>
          <p:cNvSpPr txBox="1"/>
          <p:nvPr>
            <p:ph idx="1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4">
  <p:cSld name="BLANK_2_2">
    <p:bg>
      <p:bgPr>
        <a:solidFill>
          <a:schemeClr val="dk2"/>
        </a:solidFill>
      </p:bgPr>
    </p:bg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32"/>
          <p:cNvSpPr txBox="1"/>
          <p:nvPr>
            <p:ph idx="1" type="subTitle"/>
          </p:nvPr>
        </p:nvSpPr>
        <p:spPr>
          <a:xfrm>
            <a:off x="514575" y="3467000"/>
            <a:ext cx="4057500" cy="576300"/>
          </a:xfrm>
          <a:prstGeom prst="rect">
            <a:avLst/>
          </a:prstGeom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8" name="Google Shape;648;p32"/>
          <p:cNvSpPr txBox="1"/>
          <p:nvPr>
            <p:ph idx="2" type="subTitle"/>
          </p:nvPr>
        </p:nvSpPr>
        <p:spPr>
          <a:xfrm>
            <a:off x="4572000" y="3467000"/>
            <a:ext cx="40575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9" name="Google Shape;649;p32"/>
          <p:cNvSpPr txBox="1"/>
          <p:nvPr>
            <p:ph idx="3" type="subTitle"/>
          </p:nvPr>
        </p:nvSpPr>
        <p:spPr>
          <a:xfrm>
            <a:off x="518400" y="4043175"/>
            <a:ext cx="81111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650" name="Google Shape;650;p32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1" name="Google Shape;651;p32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2" name="Google Shape;652;p32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3" name="Google Shape;653;p32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4" name="Google Shape;654;p32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5" name="Google Shape;655;p32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6" name="Google Shape;656;p32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7" name="Google Shape;657;p32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8" name="Google Shape;658;p32"/>
          <p:cNvSpPr txBox="1"/>
          <p:nvPr>
            <p:ph idx="4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5">
  <p:cSld name="BLANK_2_1">
    <p:bg>
      <p:bgPr>
        <a:solidFill>
          <a:schemeClr val="lt1"/>
        </a:solidFill>
      </p:bgPr>
    </p:bg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0" name="Google Shape;660;p33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1" name="Google Shape;661;p33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2" name="Google Shape;662;p33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3" name="Google Shape;663;p33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4" name="Google Shape;664;p33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5" name="Google Shape;665;p33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6" name="Google Shape;666;p33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7" name="Google Shape;667;p33"/>
          <p:cNvSpPr txBox="1"/>
          <p:nvPr>
            <p:ph idx="1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ter"/>
              <a:buNone/>
              <a:defRPr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8" name="Google Shape;668;p33"/>
          <p:cNvSpPr txBox="1"/>
          <p:nvPr>
            <p:ph idx="2" type="subTitle"/>
          </p:nvPr>
        </p:nvSpPr>
        <p:spPr>
          <a:xfrm>
            <a:off x="514575" y="3467000"/>
            <a:ext cx="40575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9" name="Google Shape;669;p33"/>
          <p:cNvSpPr txBox="1"/>
          <p:nvPr>
            <p:ph idx="3" type="subTitle"/>
          </p:nvPr>
        </p:nvSpPr>
        <p:spPr>
          <a:xfrm>
            <a:off x="4572000" y="3467000"/>
            <a:ext cx="4057500" cy="576300"/>
          </a:xfrm>
          <a:prstGeom prst="rect">
            <a:avLst/>
          </a:prstGeom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0" name="Google Shape;670;p33"/>
          <p:cNvSpPr txBox="1"/>
          <p:nvPr>
            <p:ph idx="4" type="subTitle"/>
          </p:nvPr>
        </p:nvSpPr>
        <p:spPr>
          <a:xfrm>
            <a:off x="518400" y="4043175"/>
            <a:ext cx="81111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671" name="Google Shape;671;p33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Dark ALT">
  <p:cSld name="BLANK_1_5">
    <p:bg>
      <p:bgPr>
        <a:solidFill>
          <a:schemeClr val="lt1"/>
        </a:solidFill>
      </p:bgPr>
    </p:bg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34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4" name="Google Shape;674;p34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5" name="Google Shape;675;p34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6" name="Google Shape;676;p34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677" name="Google Shape;677;p3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8" name="Google Shape;678;p3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9" name="Google Shape;679;p3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0" name="Google Shape;680;p3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1" name="Google Shape;681;p34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ecutive Team Intro - ALT 2">
  <p:cSld name="BLANK_1_3">
    <p:bg>
      <p:bgPr>
        <a:solidFill>
          <a:schemeClr val="lt2"/>
        </a:solidFill>
      </p:bgPr>
    </p:bg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5"/>
          <p:cNvSpPr txBox="1"/>
          <p:nvPr>
            <p:ph idx="1" type="body"/>
          </p:nvPr>
        </p:nvSpPr>
        <p:spPr>
          <a:xfrm>
            <a:off x="4684025" y="3361000"/>
            <a:ext cx="20901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684" name="Google Shape;684;p35"/>
          <p:cNvSpPr txBox="1"/>
          <p:nvPr>
            <p:ph idx="2" type="body"/>
          </p:nvPr>
        </p:nvSpPr>
        <p:spPr>
          <a:xfrm>
            <a:off x="6774125" y="3361250"/>
            <a:ext cx="23706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685" name="Google Shape;685;p35"/>
          <p:cNvSpPr txBox="1"/>
          <p:nvPr>
            <p:ph idx="3" type="body"/>
          </p:nvPr>
        </p:nvSpPr>
        <p:spPr>
          <a:xfrm>
            <a:off x="2597175" y="3361000"/>
            <a:ext cx="20868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686" name="Google Shape;686;p35"/>
          <p:cNvSpPr txBox="1"/>
          <p:nvPr>
            <p:ph idx="4" type="body"/>
          </p:nvPr>
        </p:nvSpPr>
        <p:spPr>
          <a:xfrm>
            <a:off x="520425" y="3361000"/>
            <a:ext cx="20775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687" name="Google Shape;687;p35"/>
          <p:cNvSpPr/>
          <p:nvPr/>
        </p:nvSpPr>
        <p:spPr>
          <a:xfrm rot="-5400000">
            <a:off x="7573550" y="1789950"/>
            <a:ext cx="771000" cy="237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88" name="Google Shape;688;p35"/>
          <p:cNvSpPr/>
          <p:nvPr/>
        </p:nvSpPr>
        <p:spPr>
          <a:xfrm rot="-5400000">
            <a:off x="5343575" y="1930200"/>
            <a:ext cx="771000" cy="2090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89" name="Google Shape;689;p35"/>
          <p:cNvSpPr/>
          <p:nvPr/>
        </p:nvSpPr>
        <p:spPr>
          <a:xfrm rot="-5400000">
            <a:off x="3255125" y="1931850"/>
            <a:ext cx="771000" cy="2086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90" name="Google Shape;690;p35"/>
          <p:cNvSpPr/>
          <p:nvPr/>
        </p:nvSpPr>
        <p:spPr>
          <a:xfrm rot="-5400000">
            <a:off x="1173425" y="1936950"/>
            <a:ext cx="771000" cy="2076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91" name="Google Shape;691;p35"/>
          <p:cNvSpPr txBox="1"/>
          <p:nvPr>
            <p:ph idx="5" type="subTitle"/>
          </p:nvPr>
        </p:nvSpPr>
        <p:spPr>
          <a:xfrm>
            <a:off x="520425" y="2589750"/>
            <a:ext cx="20901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92" name="Google Shape;692;p35"/>
          <p:cNvSpPr txBox="1"/>
          <p:nvPr>
            <p:ph idx="6" type="subTitle"/>
          </p:nvPr>
        </p:nvSpPr>
        <p:spPr>
          <a:xfrm>
            <a:off x="2597225" y="2589750"/>
            <a:ext cx="20766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93" name="Google Shape;693;p35"/>
          <p:cNvSpPr txBox="1"/>
          <p:nvPr>
            <p:ph idx="7" type="subTitle"/>
          </p:nvPr>
        </p:nvSpPr>
        <p:spPr>
          <a:xfrm>
            <a:off x="4685675" y="2589750"/>
            <a:ext cx="20901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94" name="Google Shape;694;p35"/>
          <p:cNvSpPr txBox="1"/>
          <p:nvPr>
            <p:ph idx="8" type="subTitle"/>
          </p:nvPr>
        </p:nvSpPr>
        <p:spPr>
          <a:xfrm>
            <a:off x="6773425" y="2589750"/>
            <a:ext cx="23706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95" name="Google Shape;695;p35"/>
          <p:cNvSpPr/>
          <p:nvPr>
            <p:ph idx="9" type="pic"/>
          </p:nvPr>
        </p:nvSpPr>
        <p:spPr>
          <a:xfrm>
            <a:off x="6773402" y="841675"/>
            <a:ext cx="23706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696" name="Google Shape;696;p35"/>
          <p:cNvSpPr/>
          <p:nvPr>
            <p:ph idx="13" type="pic"/>
          </p:nvPr>
        </p:nvSpPr>
        <p:spPr>
          <a:xfrm>
            <a:off x="4685838" y="841675"/>
            <a:ext cx="20868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697" name="Google Shape;697;p35"/>
          <p:cNvSpPr/>
          <p:nvPr>
            <p:ph idx="14" type="pic"/>
          </p:nvPr>
        </p:nvSpPr>
        <p:spPr>
          <a:xfrm>
            <a:off x="2597225" y="841675"/>
            <a:ext cx="20868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698" name="Google Shape;698;p35"/>
          <p:cNvSpPr/>
          <p:nvPr>
            <p:ph idx="15" type="pic"/>
          </p:nvPr>
        </p:nvSpPr>
        <p:spPr>
          <a:xfrm>
            <a:off x="520725" y="841675"/>
            <a:ext cx="2076600" cy="1748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99" name="Google Shape;699;p35"/>
          <p:cNvCxnSpPr/>
          <p:nvPr/>
        </p:nvCxnSpPr>
        <p:spPr>
          <a:xfrm>
            <a:off x="2598000" y="842050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0" name="Google Shape;700;p35"/>
          <p:cNvCxnSpPr/>
          <p:nvPr/>
        </p:nvCxnSpPr>
        <p:spPr>
          <a:xfrm>
            <a:off x="6773750" y="841675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1" name="Google Shape;701;p35"/>
          <p:cNvCxnSpPr/>
          <p:nvPr/>
        </p:nvCxnSpPr>
        <p:spPr>
          <a:xfrm>
            <a:off x="4684713" y="842026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2" name="Google Shape;702;p35"/>
          <p:cNvCxnSpPr/>
          <p:nvPr/>
        </p:nvCxnSpPr>
        <p:spPr>
          <a:xfrm rot="10800000">
            <a:off x="520800" y="33610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3" name="Google Shape;703;p35"/>
          <p:cNvCxnSpPr/>
          <p:nvPr/>
        </p:nvCxnSpPr>
        <p:spPr>
          <a:xfrm rot="10800000">
            <a:off x="520800" y="259042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4" name="Google Shape;704;p35"/>
          <p:cNvSpPr txBox="1"/>
          <p:nvPr>
            <p:ph idx="1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05" name="Google Shape;705;p35"/>
          <p:cNvSpPr txBox="1"/>
          <p:nvPr>
            <p:ph idx="1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06" name="Google Shape;706;p35"/>
          <p:cNvSpPr txBox="1"/>
          <p:nvPr>
            <p:ph idx="1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707" name="Google Shape;707;p3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8" name="Google Shape;708;p3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9" name="Google Shape;709;p3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0" name="Google Shape;710;p3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1" name="Google Shape;711;p35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2" name="Google Shape;712;p35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2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4" name="Google Shape;714;p36"/>
          <p:cNvGrpSpPr/>
          <p:nvPr/>
        </p:nvGrpSpPr>
        <p:grpSpPr>
          <a:xfrm rot="5400000">
            <a:off x="593777" y="660623"/>
            <a:ext cx="369896" cy="333900"/>
            <a:chOff x="96076" y="654376"/>
            <a:chExt cx="369896" cy="333900"/>
          </a:xfrm>
        </p:grpSpPr>
        <p:cxnSp>
          <p:nvCxnSpPr>
            <p:cNvPr id="715" name="Google Shape;715;p3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16" name="Google Shape;716;p3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17" name="Google Shape;717;p3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18" name="Google Shape;718;p36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wun Batang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9" name="Google Shape;719;p36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20" name="Google Shape;720;p36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1" name="Google Shape;721;p36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2" name="Google Shape;722;p36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723" name="Google Shape;723;p36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4" name="Google Shape;724;p3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5" name="Google Shape;725;p3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6" name="Google Shape;726;p36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7" name="Google Shape;727;p3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8" name="Google Shape;728;p36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LANK_1_1_1">
    <p:bg>
      <p:bgPr>
        <a:solidFill>
          <a:schemeClr val="lt2"/>
        </a:solidFill>
      </p:bgPr>
    </p:bg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0" name="Google Shape;730;p37"/>
          <p:cNvGrpSpPr/>
          <p:nvPr/>
        </p:nvGrpSpPr>
        <p:grpSpPr>
          <a:xfrm rot="5400000">
            <a:off x="593777" y="654575"/>
            <a:ext cx="369896" cy="333900"/>
            <a:chOff x="96076" y="654376"/>
            <a:chExt cx="369896" cy="333900"/>
          </a:xfrm>
        </p:grpSpPr>
        <p:cxnSp>
          <p:nvCxnSpPr>
            <p:cNvPr id="731" name="Google Shape;731;p3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32" name="Google Shape;732;p3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33" name="Google Shape;733;p3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734" name="Google Shape;734;p37"/>
          <p:cNvCxnSpPr/>
          <p:nvPr/>
        </p:nvCxnSpPr>
        <p:spPr>
          <a:xfrm>
            <a:off x="5019250" y="1307650"/>
            <a:ext cx="0" cy="3851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5" name="Google Shape;735;p37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6" name="Google Shape;736;p3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7" name="Google Shape;737;p3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8" name="Google Shape;738;p37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9" name="Google Shape;739;p37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0" name="Google Shape;740;p37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1" name="Google Shape;741;p37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42" name="Google Shape;742;p37"/>
          <p:cNvSpPr txBox="1"/>
          <p:nvPr>
            <p:ph idx="2" type="body"/>
          </p:nvPr>
        </p:nvSpPr>
        <p:spPr>
          <a:xfrm>
            <a:off x="501925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43" name="Google Shape;743;p37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_2">
    <p:bg>
      <p:bgPr>
        <a:solidFill>
          <a:schemeClr val="lt2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38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746" name="Google Shape;746;p3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47" name="Google Shape;747;p3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48" name="Google Shape;748;p3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749" name="Google Shape;749;p38"/>
          <p:cNvCxnSpPr/>
          <p:nvPr/>
        </p:nvCxnSpPr>
        <p:spPr>
          <a:xfrm>
            <a:off x="5019250" y="1307650"/>
            <a:ext cx="0" cy="3851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0" name="Google Shape;750;p3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1" name="Google Shape;751;p3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2" name="Google Shape;752;p3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3" name="Google Shape;753;p38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4" name="Google Shape;754;p3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5" name="Google Shape;755;p38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6" name="Google Shape;756;p38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sp>
        <p:nvSpPr>
          <p:cNvPr id="757" name="Google Shape;757;p38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58" name="Google Shape;758;p38"/>
          <p:cNvSpPr txBox="1"/>
          <p:nvPr>
            <p:ph idx="2" type="body"/>
          </p:nvPr>
        </p:nvSpPr>
        <p:spPr>
          <a:xfrm>
            <a:off x="501925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59" name="Google Shape;759;p38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60" name="Google Shape;760;p38"/>
          <p:cNvSpPr txBox="1"/>
          <p:nvPr>
            <p:ph idx="4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61" name="Google Shape;761;p38"/>
          <p:cNvSpPr txBox="1"/>
          <p:nvPr>
            <p:ph idx="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62" name="Google Shape;762;p38"/>
          <p:cNvSpPr txBox="1"/>
          <p:nvPr>
            <p:ph idx="6" type="title"/>
          </p:nvPr>
        </p:nvSpPr>
        <p:spPr>
          <a:xfrm>
            <a:off x="104210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63" name="Google Shape;763;p38"/>
          <p:cNvSpPr txBox="1"/>
          <p:nvPr>
            <p:ph idx="7" type="title"/>
          </p:nvPr>
        </p:nvSpPr>
        <p:spPr>
          <a:xfrm>
            <a:off x="501925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BLANK_1_1_1_1">
    <p:bg>
      <p:bgPr>
        <a:solidFill>
          <a:schemeClr val="lt2"/>
        </a:solidFill>
      </p:bgPr>
    </p:bg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5" name="Google Shape;765;p39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766" name="Google Shape;766;p39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67" name="Google Shape;767;p39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68" name="Google Shape;768;p39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69" name="Google Shape;769;p39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770" name="Google Shape;770;p3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1" name="Google Shape;771;p3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2" name="Google Shape;772;p3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3" name="Google Shape;773;p39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4" name="Google Shape;774;p39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5" name="Google Shape;775;p39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BLANK_1_1_1_1_2">
    <p:bg>
      <p:bgPr>
        <a:solidFill>
          <a:schemeClr val="lt2"/>
        </a:solidFill>
      </p:bgPr>
    </p:bg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7" name="Google Shape;777;p40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778" name="Google Shape;778;p40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79" name="Google Shape;779;p40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80" name="Google Shape;780;p40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81" name="Google Shape;781;p40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782" name="Google Shape;782;p40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3" name="Google Shape;783;p4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4" name="Google Shape;784;p4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5" name="Google Shape;785;p40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6" name="Google Shape;786;p40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7" name="Google Shape;787;p40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8" name="Google Shape;788;p4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89" name="Google Shape;789;p40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90" name="Google Shape;790;p40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2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 txBox="1"/>
          <p:nvPr>
            <p:ph idx="1" type="subTitle"/>
          </p:nvPr>
        </p:nvSpPr>
        <p:spPr>
          <a:xfrm>
            <a:off x="1041050" y="334925"/>
            <a:ext cx="57261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7" name="Google Shape;57;p5"/>
          <p:cNvSpPr txBox="1"/>
          <p:nvPr>
            <p:ph idx="2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" name="Google Shape;58;p5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" name="Google Shape;59;p5"/>
          <p:cNvSpPr txBox="1"/>
          <p:nvPr>
            <p:ph type="title"/>
          </p:nvPr>
        </p:nvSpPr>
        <p:spPr>
          <a:xfrm>
            <a:off x="104210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0" name="Google Shape;60;p5"/>
          <p:cNvSpPr txBox="1"/>
          <p:nvPr>
            <p:ph idx="4" type="title"/>
          </p:nvPr>
        </p:nvSpPr>
        <p:spPr>
          <a:xfrm>
            <a:off x="486175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1" name="Google Shape;61;p5"/>
          <p:cNvSpPr txBox="1"/>
          <p:nvPr>
            <p:ph idx="5" type="title"/>
          </p:nvPr>
        </p:nvSpPr>
        <p:spPr>
          <a:xfrm>
            <a:off x="295200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2" name="Google Shape;62;p5"/>
          <p:cNvSpPr txBox="1"/>
          <p:nvPr>
            <p:ph idx="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5"/>
          <p:cNvSpPr txBox="1"/>
          <p:nvPr>
            <p:ph idx="7" type="title"/>
          </p:nvPr>
        </p:nvSpPr>
        <p:spPr>
          <a:xfrm flipH="1">
            <a:off x="1046200" y="772500"/>
            <a:ext cx="5726100" cy="21255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5"/>
          <p:cNvSpPr txBox="1"/>
          <p:nvPr>
            <p:ph idx="8" type="subTitle"/>
          </p:nvPr>
        </p:nvSpPr>
        <p:spPr>
          <a:xfrm>
            <a:off x="1042100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5" name="Google Shape;65;p5"/>
          <p:cNvSpPr txBox="1"/>
          <p:nvPr>
            <p:ph idx="9" type="title"/>
          </p:nvPr>
        </p:nvSpPr>
        <p:spPr>
          <a:xfrm>
            <a:off x="6771475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6" name="Google Shape;66;p5"/>
          <p:cNvSpPr txBox="1"/>
          <p:nvPr>
            <p:ph idx="13" type="subTitle"/>
          </p:nvPr>
        </p:nvSpPr>
        <p:spPr>
          <a:xfrm>
            <a:off x="2951438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7" name="Google Shape;67;p5"/>
          <p:cNvSpPr txBox="1"/>
          <p:nvPr>
            <p:ph idx="14" type="subTitle"/>
          </p:nvPr>
        </p:nvSpPr>
        <p:spPr>
          <a:xfrm>
            <a:off x="4862838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8" name="Google Shape;68;p5"/>
          <p:cNvSpPr txBox="1"/>
          <p:nvPr>
            <p:ph idx="15" type="subTitle"/>
          </p:nvPr>
        </p:nvSpPr>
        <p:spPr>
          <a:xfrm>
            <a:off x="6774249" y="3515850"/>
            <a:ext cx="18489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BLANK_1_1_1_1_1">
    <p:bg>
      <p:bgPr>
        <a:solidFill>
          <a:schemeClr val="lt2"/>
        </a:soli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2" name="Google Shape;792;p41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793" name="Google Shape;793;p41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94" name="Google Shape;794;p41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95" name="Google Shape;795;p41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96" name="Google Shape;796;p41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797" name="Google Shape;797;p41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8" name="Google Shape;798;p4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9" name="Google Shape;799;p4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0" name="Google Shape;800;p41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1" name="Google Shape;801;p41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2" name="Google Shape;802;p41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03" name="Google Shape;803;p41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ALT 1">
  <p:cSld name="BLANK_1_1_1_1_1_2">
    <p:bg>
      <p:bgPr>
        <a:solidFill>
          <a:schemeClr val="lt2"/>
        </a:solidFill>
      </p:bgPr>
    </p:bg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42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806" name="Google Shape;806;p42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07" name="Google Shape;807;p42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08" name="Google Shape;808;p42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09" name="Google Shape;809;p42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810" name="Google Shape;810;p42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1" name="Google Shape;811;p4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2" name="Google Shape;812;p4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3" name="Google Shape;813;p42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4" name="Google Shape;814;p42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5" name="Google Shape;815;p42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6" name="Google Shape;816;p42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17" name="Google Shape;817;p42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18" name="Google Shape;818;p42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19" name="Google Shape;819;p42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20" name="Google Shape;820;p42"/>
          <p:cNvSpPr txBox="1"/>
          <p:nvPr>
            <p:ph idx="5" type="title"/>
          </p:nvPr>
        </p:nvSpPr>
        <p:spPr>
          <a:xfrm>
            <a:off x="104210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BLANK_1_1_1_1_1_1">
    <p:bg>
      <p:bgPr>
        <a:solidFill>
          <a:schemeClr val="lt2"/>
        </a:solidFill>
      </p:bgPr>
    </p:bg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2" name="Google Shape;822;p43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3" name="Google Shape;823;p43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4" name="Google Shape;824;p43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5" name="Google Shape;825;p43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26" name="Google Shape;826;p43"/>
          <p:cNvSpPr txBox="1"/>
          <p:nvPr>
            <p:ph type="title"/>
          </p:nvPr>
        </p:nvSpPr>
        <p:spPr>
          <a:xfrm>
            <a:off x="511600" y="1703125"/>
            <a:ext cx="8111100" cy="17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BLANK_1_1_1_1_1_1_1_1_2_3">
    <p:bg>
      <p:bgPr>
        <a:solidFill>
          <a:schemeClr val="lt2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44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829" name="Google Shape;829;p4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0" name="Google Shape;830;p4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1" name="Google Shape;831;p44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2" name="Google Shape;832;p4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33" name="Google Shape;833;p44"/>
          <p:cNvSpPr txBox="1"/>
          <p:nvPr>
            <p:ph idx="1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- ALT 1">
  <p:cSld name="BLANK_1_1_1_1_1_1_1_1_2_3_1">
    <p:bg>
      <p:bgPr>
        <a:solidFill>
          <a:schemeClr val="lt2"/>
        </a:solidFill>
      </p:bgPr>
    </p:bg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5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836" name="Google Shape;836;p4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7" name="Google Shape;837;p4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8" name="Google Shape;838;p45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9" name="Google Shape;839;p4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0" name="Google Shape;840;p45"/>
          <p:cNvSpPr txBox="1"/>
          <p:nvPr>
            <p:ph idx="1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41" name="Google Shape;841;p45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42" name="Google Shape;842;p45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43" name="Google Shape;843;p45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 Comment - Dark ALT">
  <p:cSld name="BLANK_1_1_1_1_1_1_1_1_2_2">
    <p:bg>
      <p:bgPr>
        <a:solidFill>
          <a:schemeClr val="dk2"/>
        </a:solidFill>
      </p:bgPr>
    </p:bg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46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846" name="Google Shape;846;p46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7" name="Google Shape;847;p46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8" name="Google Shape;848;p46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849" name="Google Shape;849;p4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0" name="Google Shape;850;p46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1" name="Google Shape;851;p4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2" name="Google Shape;852;p46"/>
          <p:cNvSpPr txBox="1"/>
          <p:nvPr>
            <p:ph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53" name="Google Shape;853;p46"/>
          <p:cNvSpPr txBox="1"/>
          <p:nvPr>
            <p:ph idx="4" type="subTitle"/>
          </p:nvPr>
        </p:nvSpPr>
        <p:spPr>
          <a:xfrm>
            <a:off x="6773750" y="1252675"/>
            <a:ext cx="1848900" cy="3351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4" name="Google Shape;854;p46"/>
          <p:cNvSpPr txBox="1"/>
          <p:nvPr>
            <p:ph idx="5" type="body"/>
          </p:nvPr>
        </p:nvSpPr>
        <p:spPr>
          <a:xfrm>
            <a:off x="6773750" y="1633925"/>
            <a:ext cx="1848900" cy="32109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855" name="Google Shape;855;p46"/>
          <p:cNvCxnSpPr/>
          <p:nvPr/>
        </p:nvCxnSpPr>
        <p:spPr>
          <a:xfrm>
            <a:off x="521250" y="334900"/>
            <a:ext cx="86229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- Dark ALT">
  <p:cSld name="BLANK_1_1_1_1_1_1_1_1_2_2_1">
    <p:bg>
      <p:bgPr>
        <a:solidFill>
          <a:schemeClr val="dk2"/>
        </a:solidFill>
      </p:bgPr>
    </p:bg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7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858" name="Google Shape;858;p47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9" name="Google Shape;859;p47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0" name="Google Shape;860;p47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861" name="Google Shape;861;p4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2" name="Google Shape;862;p47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3" name="Google Shape;863;p4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4" name="Google Shape;864;p47"/>
          <p:cNvCxnSpPr/>
          <p:nvPr/>
        </p:nvCxnSpPr>
        <p:spPr>
          <a:xfrm>
            <a:off x="521250" y="334900"/>
            <a:ext cx="86229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5" name="Google Shape;865;p47"/>
          <p:cNvSpPr txBox="1"/>
          <p:nvPr>
            <p:ph idx="4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">
    <p:bg>
      <p:bgPr>
        <a:solidFill>
          <a:schemeClr val="lt2"/>
        </a:solidFill>
      </p:bgPr>
    </p:bg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7" name="Google Shape;867;p4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8" name="Google Shape;868;p4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9" name="Google Shape;869;p4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0" name="Google Shape;870;p4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1" name="Google Shape;871;p48"/>
          <p:cNvSpPr txBox="1"/>
          <p:nvPr>
            <p:ph idx="1" type="body"/>
          </p:nvPr>
        </p:nvSpPr>
        <p:spPr>
          <a:xfrm>
            <a:off x="5019300" y="1471750"/>
            <a:ext cx="3614400" cy="33576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72" name="Google Shape;872;p48"/>
          <p:cNvSpPr txBox="1"/>
          <p:nvPr>
            <p:ph type="title"/>
          </p:nvPr>
        </p:nvSpPr>
        <p:spPr>
          <a:xfrm>
            <a:off x="1428975" y="1989426"/>
            <a:ext cx="2682600" cy="13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- ALT 1">
  <p:cSld name="BLANK_1_1_1_1_1_1_1_1_1_2">
    <p:bg>
      <p:bgPr>
        <a:solidFill>
          <a:schemeClr val="lt2"/>
        </a:solidFill>
      </p:bgPr>
    </p:bg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4" name="Google Shape;874;p4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5" name="Google Shape;875;p4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6" name="Google Shape;876;p4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7" name="Google Shape;877;p4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8" name="Google Shape;878;p49"/>
          <p:cNvSpPr txBox="1"/>
          <p:nvPr>
            <p:ph idx="1" type="body"/>
          </p:nvPr>
        </p:nvSpPr>
        <p:spPr>
          <a:xfrm>
            <a:off x="5019300" y="1471750"/>
            <a:ext cx="3614400" cy="33576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79" name="Google Shape;879;p49"/>
          <p:cNvSpPr txBox="1"/>
          <p:nvPr>
            <p:ph type="title"/>
          </p:nvPr>
        </p:nvSpPr>
        <p:spPr>
          <a:xfrm>
            <a:off x="1428975" y="1989426"/>
            <a:ext cx="2682600" cy="13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80" name="Google Shape;880;p49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1" name="Google Shape;881;p49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2" name="Google Shape;882;p49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3" name="Google Shape;883;p49"/>
          <p:cNvSpPr txBox="1"/>
          <p:nvPr>
            <p:ph idx="5" type="title"/>
          </p:nvPr>
        </p:nvSpPr>
        <p:spPr>
          <a:xfrm>
            <a:off x="5019300" y="91975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2">
  <p:cSld name="BLANK_1_1_1_1_1_1_1_1_1_1_2">
    <p:bg>
      <p:bgPr>
        <a:solidFill>
          <a:schemeClr val="lt2"/>
        </a:solidFill>
      </p:bgPr>
    </p:bg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50"/>
          <p:cNvSpPr/>
          <p:nvPr/>
        </p:nvSpPr>
        <p:spPr>
          <a:xfrm>
            <a:off x="3456825" y="841725"/>
            <a:ext cx="2763600" cy="430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886" name="Google Shape;886;p50"/>
          <p:cNvSpPr txBox="1"/>
          <p:nvPr>
            <p:ph idx="1" type="subTitle"/>
          </p:nvPr>
        </p:nvSpPr>
        <p:spPr>
          <a:xfrm>
            <a:off x="1035375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87" name="Google Shape;887;p50"/>
          <p:cNvSpPr txBox="1"/>
          <p:nvPr>
            <p:ph idx="2" type="subTitle"/>
          </p:nvPr>
        </p:nvSpPr>
        <p:spPr>
          <a:xfrm>
            <a:off x="6725775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88" name="Google Shape;888;p50"/>
          <p:cNvSpPr txBox="1"/>
          <p:nvPr>
            <p:ph idx="3" type="subTitle"/>
          </p:nvPr>
        </p:nvSpPr>
        <p:spPr>
          <a:xfrm>
            <a:off x="3887200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89" name="Google Shape;889;p50"/>
          <p:cNvSpPr txBox="1"/>
          <p:nvPr>
            <p:ph type="title"/>
          </p:nvPr>
        </p:nvSpPr>
        <p:spPr>
          <a:xfrm>
            <a:off x="2511550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90" name="Google Shape;890;p50"/>
          <p:cNvSpPr txBox="1"/>
          <p:nvPr>
            <p:ph idx="4" type="title"/>
          </p:nvPr>
        </p:nvSpPr>
        <p:spPr>
          <a:xfrm>
            <a:off x="8201950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91" name="Google Shape;891;p50"/>
          <p:cNvSpPr txBox="1"/>
          <p:nvPr>
            <p:ph idx="5" type="title"/>
          </p:nvPr>
        </p:nvSpPr>
        <p:spPr>
          <a:xfrm>
            <a:off x="117915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92" name="Google Shape;892;p50"/>
          <p:cNvSpPr txBox="1"/>
          <p:nvPr>
            <p:ph idx="6" type="title"/>
          </p:nvPr>
        </p:nvSpPr>
        <p:spPr>
          <a:xfrm>
            <a:off x="686955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93" name="Google Shape;893;p50"/>
          <p:cNvSpPr txBox="1"/>
          <p:nvPr>
            <p:ph idx="7" type="title"/>
          </p:nvPr>
        </p:nvSpPr>
        <p:spPr>
          <a:xfrm>
            <a:off x="490600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94" name="Google Shape;894;p50"/>
          <p:cNvSpPr txBox="1"/>
          <p:nvPr>
            <p:ph idx="8" type="title"/>
          </p:nvPr>
        </p:nvSpPr>
        <p:spPr>
          <a:xfrm>
            <a:off x="5363375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95" name="Google Shape;895;p50"/>
          <p:cNvSpPr txBox="1"/>
          <p:nvPr>
            <p:ph idx="9" type="body"/>
          </p:nvPr>
        </p:nvSpPr>
        <p:spPr>
          <a:xfrm>
            <a:off x="922250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96" name="Google Shape;896;p50"/>
          <p:cNvSpPr txBox="1"/>
          <p:nvPr>
            <p:ph idx="13" type="body"/>
          </p:nvPr>
        </p:nvSpPr>
        <p:spPr>
          <a:xfrm>
            <a:off x="6613213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97" name="Google Shape;897;p50"/>
          <p:cNvSpPr txBox="1"/>
          <p:nvPr>
            <p:ph idx="14" type="body"/>
          </p:nvPr>
        </p:nvSpPr>
        <p:spPr>
          <a:xfrm>
            <a:off x="3767726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98" name="Google Shape;898;p50"/>
          <p:cNvSpPr txBox="1"/>
          <p:nvPr>
            <p:ph idx="15" type="title"/>
          </p:nvPr>
        </p:nvSpPr>
        <p:spPr>
          <a:xfrm>
            <a:off x="922925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899" name="Google Shape;899;p50"/>
          <p:cNvCxnSpPr/>
          <p:nvPr/>
        </p:nvCxnSpPr>
        <p:spPr>
          <a:xfrm rot="10800000">
            <a:off x="1352947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0" name="Google Shape;900;p50"/>
          <p:cNvSpPr/>
          <p:nvPr/>
        </p:nvSpPr>
        <p:spPr>
          <a:xfrm>
            <a:off x="1349465" y="4383492"/>
            <a:ext cx="105900" cy="11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901" name="Google Shape;901;p50"/>
          <p:cNvCxnSpPr/>
          <p:nvPr/>
        </p:nvCxnSpPr>
        <p:spPr>
          <a:xfrm rot="10800000">
            <a:off x="1035365" y="4439000"/>
            <a:ext cx="31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2" name="Google Shape;902;p50"/>
          <p:cNvSpPr txBox="1"/>
          <p:nvPr>
            <p:ph idx="1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03" name="Google Shape;903;p50"/>
          <p:cNvSpPr txBox="1"/>
          <p:nvPr>
            <p:ph idx="1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04" name="Google Shape;904;p50"/>
          <p:cNvSpPr txBox="1"/>
          <p:nvPr>
            <p:ph idx="1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905" name="Google Shape;905;p50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6" name="Google Shape;906;p5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7" name="Google Shape;907;p5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8" name="Google Shape;908;p5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9" name="Google Shape;909;p50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0" name="Google Shape;910;p50"/>
          <p:cNvSpPr txBox="1"/>
          <p:nvPr>
            <p:ph idx="19" type="title"/>
          </p:nvPr>
        </p:nvSpPr>
        <p:spPr>
          <a:xfrm flipH="1">
            <a:off x="524150" y="334900"/>
            <a:ext cx="62487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911" name="Google Shape;911;p50"/>
          <p:cNvCxnSpPr/>
          <p:nvPr/>
        </p:nvCxnSpPr>
        <p:spPr>
          <a:xfrm rot="10800000">
            <a:off x="7043347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2" name="Google Shape;912;p50"/>
          <p:cNvSpPr/>
          <p:nvPr/>
        </p:nvSpPr>
        <p:spPr>
          <a:xfrm>
            <a:off x="7039865" y="4383492"/>
            <a:ext cx="105900" cy="11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913" name="Google Shape;913;p50"/>
          <p:cNvCxnSpPr/>
          <p:nvPr/>
        </p:nvCxnSpPr>
        <p:spPr>
          <a:xfrm rot="10800000">
            <a:off x="6725765" y="4439000"/>
            <a:ext cx="31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4" name="Google Shape;914;p50"/>
          <p:cNvSpPr txBox="1"/>
          <p:nvPr>
            <p:ph idx="20" type="title"/>
          </p:nvPr>
        </p:nvSpPr>
        <p:spPr>
          <a:xfrm>
            <a:off x="6613888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915" name="Google Shape;915;p50"/>
          <p:cNvCxnSpPr/>
          <p:nvPr/>
        </p:nvCxnSpPr>
        <p:spPr>
          <a:xfrm rot="10800000">
            <a:off x="520800" y="220322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6" name="Google Shape;916;p50"/>
          <p:cNvSpPr txBox="1"/>
          <p:nvPr>
            <p:ph idx="21" type="title"/>
          </p:nvPr>
        </p:nvSpPr>
        <p:spPr>
          <a:xfrm>
            <a:off x="3768413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917" name="Google Shape;917;p50"/>
          <p:cNvCxnSpPr/>
          <p:nvPr/>
        </p:nvCxnSpPr>
        <p:spPr>
          <a:xfrm rot="10800000">
            <a:off x="4204772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8" name="Google Shape;918;p50"/>
          <p:cNvSpPr/>
          <p:nvPr/>
        </p:nvSpPr>
        <p:spPr>
          <a:xfrm>
            <a:off x="5076315" y="4383492"/>
            <a:ext cx="105900" cy="111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919" name="Google Shape;919;p50"/>
          <p:cNvCxnSpPr/>
          <p:nvPr/>
        </p:nvCxnSpPr>
        <p:spPr>
          <a:xfrm rot="10800000">
            <a:off x="3887050" y="4439000"/>
            <a:ext cx="1212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20" name="Google Shape;920;p50"/>
          <p:cNvCxnSpPr/>
          <p:nvPr/>
        </p:nvCxnSpPr>
        <p:spPr>
          <a:xfrm rot="10800000">
            <a:off x="527025" y="38524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ecutive Team Intro - ALT 1">
  <p:cSld name="BLANK_1_4">
    <p:bg>
      <p:bgPr>
        <a:solidFill>
          <a:schemeClr val="lt2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"/>
          <p:cNvSpPr txBox="1"/>
          <p:nvPr>
            <p:ph idx="1" type="subTitle"/>
          </p:nvPr>
        </p:nvSpPr>
        <p:spPr>
          <a:xfrm>
            <a:off x="7876950" y="4432750"/>
            <a:ext cx="12678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1" name="Google Shape;71;p6"/>
          <p:cNvSpPr txBox="1"/>
          <p:nvPr>
            <p:ph idx="2" type="subTitle"/>
          </p:nvPr>
        </p:nvSpPr>
        <p:spPr>
          <a:xfrm>
            <a:off x="6616523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2" name="Google Shape;72;p6"/>
          <p:cNvSpPr txBox="1"/>
          <p:nvPr>
            <p:ph idx="3" type="subTitle"/>
          </p:nvPr>
        </p:nvSpPr>
        <p:spPr>
          <a:xfrm>
            <a:off x="5357423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3" name="Google Shape;73;p6"/>
          <p:cNvSpPr txBox="1"/>
          <p:nvPr>
            <p:ph idx="4" type="subTitle"/>
          </p:nvPr>
        </p:nvSpPr>
        <p:spPr>
          <a:xfrm>
            <a:off x="4097348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4" name="Google Shape;74;p6"/>
          <p:cNvSpPr txBox="1"/>
          <p:nvPr>
            <p:ph idx="5" type="subTitle"/>
          </p:nvPr>
        </p:nvSpPr>
        <p:spPr>
          <a:xfrm>
            <a:off x="2829250" y="4432750"/>
            <a:ext cx="1268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5" name="Google Shape;75;p6"/>
          <p:cNvSpPr txBox="1"/>
          <p:nvPr>
            <p:ph idx="6" type="subTitle"/>
          </p:nvPr>
        </p:nvSpPr>
        <p:spPr>
          <a:xfrm>
            <a:off x="7876950" y="2287525"/>
            <a:ext cx="12678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6" name="Google Shape;76;p6"/>
          <p:cNvSpPr txBox="1"/>
          <p:nvPr>
            <p:ph idx="7" type="subTitle"/>
          </p:nvPr>
        </p:nvSpPr>
        <p:spPr>
          <a:xfrm>
            <a:off x="6616523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7" name="Google Shape;77;p6"/>
          <p:cNvSpPr txBox="1"/>
          <p:nvPr>
            <p:ph idx="8" type="subTitle"/>
          </p:nvPr>
        </p:nvSpPr>
        <p:spPr>
          <a:xfrm>
            <a:off x="5357423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8" name="Google Shape;78;p6"/>
          <p:cNvSpPr txBox="1"/>
          <p:nvPr>
            <p:ph idx="9" type="subTitle"/>
          </p:nvPr>
        </p:nvSpPr>
        <p:spPr>
          <a:xfrm>
            <a:off x="4097348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9" name="Google Shape;79;p6"/>
          <p:cNvSpPr txBox="1"/>
          <p:nvPr>
            <p:ph type="title"/>
          </p:nvPr>
        </p:nvSpPr>
        <p:spPr>
          <a:xfrm>
            <a:off x="519850" y="844700"/>
            <a:ext cx="2309400" cy="21420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0" name="Google Shape;80;p6"/>
          <p:cNvSpPr txBox="1"/>
          <p:nvPr>
            <p:ph idx="1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1" name="Google Shape;81;p6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2" name="Google Shape;82;p6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3" name="Google Shape;83;p6"/>
          <p:cNvSpPr txBox="1"/>
          <p:nvPr>
            <p:ph idx="16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84" name="Google Shape;84;p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" name="Google Shape;85;p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6"/>
          <p:cNvSpPr txBox="1"/>
          <p:nvPr>
            <p:ph idx="17" type="title"/>
          </p:nvPr>
        </p:nvSpPr>
        <p:spPr>
          <a:xfrm>
            <a:off x="519850" y="2986700"/>
            <a:ext cx="2309400" cy="21420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7" name="Google Shape;87;p6"/>
          <p:cNvSpPr txBox="1"/>
          <p:nvPr>
            <p:ph idx="18" type="subTitle"/>
          </p:nvPr>
        </p:nvSpPr>
        <p:spPr>
          <a:xfrm>
            <a:off x="2829250" y="2287525"/>
            <a:ext cx="1268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8" name="Google Shape;88;p6"/>
          <p:cNvSpPr/>
          <p:nvPr>
            <p:ph idx="19" type="pic"/>
          </p:nvPr>
        </p:nvSpPr>
        <p:spPr>
          <a:xfrm>
            <a:off x="2833325" y="844900"/>
            <a:ext cx="1259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6"/>
          <p:cNvSpPr/>
          <p:nvPr>
            <p:ph idx="20" type="pic"/>
          </p:nvPr>
        </p:nvSpPr>
        <p:spPr>
          <a:xfrm>
            <a:off x="410205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6"/>
          <p:cNvSpPr/>
          <p:nvPr>
            <p:ph idx="21" type="pic"/>
          </p:nvPr>
        </p:nvSpPr>
        <p:spPr>
          <a:xfrm>
            <a:off x="536210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6"/>
          <p:cNvSpPr/>
          <p:nvPr>
            <p:ph idx="22" type="pic"/>
          </p:nvPr>
        </p:nvSpPr>
        <p:spPr>
          <a:xfrm>
            <a:off x="662215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6"/>
          <p:cNvSpPr/>
          <p:nvPr>
            <p:ph idx="23" type="pic"/>
          </p:nvPr>
        </p:nvSpPr>
        <p:spPr>
          <a:xfrm>
            <a:off x="7881550" y="844900"/>
            <a:ext cx="12624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6"/>
          <p:cNvSpPr/>
          <p:nvPr>
            <p:ph idx="24" type="pic"/>
          </p:nvPr>
        </p:nvSpPr>
        <p:spPr>
          <a:xfrm>
            <a:off x="2833325" y="2991250"/>
            <a:ext cx="1259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6"/>
          <p:cNvSpPr/>
          <p:nvPr>
            <p:ph idx="25" type="pic"/>
          </p:nvPr>
        </p:nvSpPr>
        <p:spPr>
          <a:xfrm>
            <a:off x="410205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6"/>
          <p:cNvSpPr/>
          <p:nvPr>
            <p:ph idx="26" type="pic"/>
          </p:nvPr>
        </p:nvSpPr>
        <p:spPr>
          <a:xfrm>
            <a:off x="536210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6"/>
          <p:cNvSpPr/>
          <p:nvPr>
            <p:ph idx="27" type="pic"/>
          </p:nvPr>
        </p:nvSpPr>
        <p:spPr>
          <a:xfrm>
            <a:off x="662215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6"/>
          <p:cNvSpPr/>
          <p:nvPr>
            <p:ph idx="28" type="pic"/>
          </p:nvPr>
        </p:nvSpPr>
        <p:spPr>
          <a:xfrm>
            <a:off x="7881550" y="2991250"/>
            <a:ext cx="1262400" cy="1441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3">
  <p:cSld name="CUSTOM">
    <p:bg>
      <p:bgPr>
        <a:solidFill>
          <a:schemeClr val="lt1"/>
        </a:solidFill>
      </p:bgPr>
    </p:bg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2" name="Google Shape;922;p51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923" name="Google Shape;923;p51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24" name="Google Shape;924;p51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25" name="Google Shape;925;p51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926" name="Google Shape;926;p51"/>
          <p:cNvSpPr txBox="1"/>
          <p:nvPr>
            <p:ph type="title"/>
          </p:nvPr>
        </p:nvSpPr>
        <p:spPr>
          <a:xfrm>
            <a:off x="4322575" y="1217450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27" name="Google Shape;927;p51"/>
          <p:cNvSpPr txBox="1"/>
          <p:nvPr>
            <p:ph idx="2" type="title"/>
          </p:nvPr>
        </p:nvSpPr>
        <p:spPr>
          <a:xfrm>
            <a:off x="1040875" y="1217450"/>
            <a:ext cx="3281700" cy="552000"/>
          </a:xfrm>
          <a:prstGeom prst="rect">
            <a:avLst/>
          </a:prstGeom>
        </p:spPr>
        <p:txBody>
          <a:bodyPr anchorCtr="0" anchor="b" bIns="91425" lIns="2743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28" name="Google Shape;928;p51"/>
          <p:cNvSpPr txBox="1"/>
          <p:nvPr>
            <p:ph idx="1" type="body"/>
          </p:nvPr>
        </p:nvSpPr>
        <p:spPr>
          <a:xfrm>
            <a:off x="1042100" y="1764975"/>
            <a:ext cx="3281700" cy="29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9" name="Google Shape;929;p51"/>
          <p:cNvSpPr txBox="1"/>
          <p:nvPr>
            <p:ph idx="3" type="subTitle"/>
          </p:nvPr>
        </p:nvSpPr>
        <p:spPr>
          <a:xfrm>
            <a:off x="1040400" y="334925"/>
            <a:ext cx="7582500" cy="335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30" name="Google Shape;930;p51"/>
          <p:cNvSpPr txBox="1"/>
          <p:nvPr>
            <p:ph idx="4" type="title"/>
          </p:nvPr>
        </p:nvSpPr>
        <p:spPr>
          <a:xfrm flipH="1">
            <a:off x="1046175" y="670000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1" name="Google Shape;931;p51"/>
          <p:cNvSpPr/>
          <p:nvPr/>
        </p:nvSpPr>
        <p:spPr>
          <a:xfrm>
            <a:off x="4324853" y="1916138"/>
            <a:ext cx="42981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51"/>
          <p:cNvSpPr/>
          <p:nvPr/>
        </p:nvSpPr>
        <p:spPr>
          <a:xfrm>
            <a:off x="4324853" y="2613500"/>
            <a:ext cx="42981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3" name="Google Shape;933;p51"/>
          <p:cNvCxnSpPr/>
          <p:nvPr/>
        </p:nvCxnSpPr>
        <p:spPr>
          <a:xfrm rot="10800000">
            <a:off x="4324673" y="156706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4" name="Google Shape;934;p51"/>
          <p:cNvCxnSpPr/>
          <p:nvPr/>
        </p:nvCxnSpPr>
        <p:spPr>
          <a:xfrm rot="10800000">
            <a:off x="4324066" y="191528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5" name="Google Shape;935;p51"/>
          <p:cNvCxnSpPr/>
          <p:nvPr/>
        </p:nvCxnSpPr>
        <p:spPr>
          <a:xfrm rot="10800000">
            <a:off x="4324066" y="226444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6" name="Google Shape;936;p51"/>
          <p:cNvCxnSpPr/>
          <p:nvPr/>
        </p:nvCxnSpPr>
        <p:spPr>
          <a:xfrm rot="10800000">
            <a:off x="4324066" y="261266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7" name="Google Shape;937;p51"/>
          <p:cNvCxnSpPr/>
          <p:nvPr/>
        </p:nvCxnSpPr>
        <p:spPr>
          <a:xfrm rot="10800000">
            <a:off x="4323597" y="296182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8" name="Google Shape;938;p51"/>
          <p:cNvCxnSpPr/>
          <p:nvPr/>
        </p:nvCxnSpPr>
        <p:spPr>
          <a:xfrm rot="10800000">
            <a:off x="4324048" y="331111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9" name="Google Shape;939;p51"/>
          <p:cNvCxnSpPr/>
          <p:nvPr/>
        </p:nvCxnSpPr>
        <p:spPr>
          <a:xfrm rot="10800000">
            <a:off x="4323441" y="365933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0" name="Google Shape;940;p51"/>
          <p:cNvCxnSpPr/>
          <p:nvPr/>
        </p:nvCxnSpPr>
        <p:spPr>
          <a:xfrm rot="10800000">
            <a:off x="4323441" y="400849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1" name="Google Shape;941;p51"/>
          <p:cNvCxnSpPr/>
          <p:nvPr/>
        </p:nvCxnSpPr>
        <p:spPr>
          <a:xfrm rot="10800000">
            <a:off x="4323441" y="435671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2" name="Google Shape;942;p51"/>
          <p:cNvCxnSpPr/>
          <p:nvPr/>
        </p:nvCxnSpPr>
        <p:spPr>
          <a:xfrm rot="10800000">
            <a:off x="4322972" y="470587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3" name="Google Shape;943;p51"/>
          <p:cNvSpPr txBox="1"/>
          <p:nvPr>
            <p:ph idx="5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4" name="Google Shape;944;p51"/>
          <p:cNvSpPr txBox="1"/>
          <p:nvPr>
            <p:ph idx="6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5" name="Google Shape;945;p51"/>
          <p:cNvSpPr txBox="1"/>
          <p:nvPr>
            <p:ph idx="7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946" name="Google Shape;946;p51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7" name="Google Shape;947;p5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8" name="Google Shape;948;p5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9" name="Google Shape;949;p51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0" name="Google Shape;950;p51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1" name="Google Shape;951;p51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2" name="Google Shape;952;p51"/>
          <p:cNvCxnSpPr/>
          <p:nvPr/>
        </p:nvCxnSpPr>
        <p:spPr>
          <a:xfrm>
            <a:off x="4322575" y="1217450"/>
            <a:ext cx="0" cy="3926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3" name="Google Shape;953;p51"/>
          <p:cNvCxnSpPr/>
          <p:nvPr/>
        </p:nvCxnSpPr>
        <p:spPr>
          <a:xfrm>
            <a:off x="8622700" y="334850"/>
            <a:ext cx="0" cy="48096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4" name="Google Shape;954;p51"/>
          <p:cNvSpPr txBox="1"/>
          <p:nvPr>
            <p:ph idx="8" type="title"/>
          </p:nvPr>
        </p:nvSpPr>
        <p:spPr>
          <a:xfrm>
            <a:off x="4322575" y="1566800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55" name="Google Shape;955;p51"/>
          <p:cNvSpPr txBox="1"/>
          <p:nvPr>
            <p:ph idx="9" type="title"/>
          </p:nvPr>
        </p:nvSpPr>
        <p:spPr>
          <a:xfrm>
            <a:off x="4322575" y="1915625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56" name="Google Shape;956;p51"/>
          <p:cNvSpPr txBox="1"/>
          <p:nvPr>
            <p:ph idx="13" type="title"/>
          </p:nvPr>
        </p:nvSpPr>
        <p:spPr>
          <a:xfrm>
            <a:off x="4322575" y="2264975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57" name="Google Shape;957;p51"/>
          <p:cNvSpPr txBox="1"/>
          <p:nvPr>
            <p:ph idx="14" type="title"/>
          </p:nvPr>
        </p:nvSpPr>
        <p:spPr>
          <a:xfrm>
            <a:off x="4322575" y="2613638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58" name="Google Shape;958;p51"/>
          <p:cNvSpPr txBox="1"/>
          <p:nvPr>
            <p:ph idx="15" type="title"/>
          </p:nvPr>
        </p:nvSpPr>
        <p:spPr>
          <a:xfrm>
            <a:off x="7084775" y="1217450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59" name="Google Shape;959;p51"/>
          <p:cNvSpPr txBox="1"/>
          <p:nvPr>
            <p:ph idx="16" type="title"/>
          </p:nvPr>
        </p:nvSpPr>
        <p:spPr>
          <a:xfrm>
            <a:off x="7084775" y="1566800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60" name="Google Shape;960;p51"/>
          <p:cNvSpPr txBox="1"/>
          <p:nvPr>
            <p:ph idx="17" type="title"/>
          </p:nvPr>
        </p:nvSpPr>
        <p:spPr>
          <a:xfrm>
            <a:off x="7084775" y="1915625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61" name="Google Shape;961;p51"/>
          <p:cNvSpPr txBox="1"/>
          <p:nvPr>
            <p:ph idx="18" type="title"/>
          </p:nvPr>
        </p:nvSpPr>
        <p:spPr>
          <a:xfrm>
            <a:off x="7084775" y="2264975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62" name="Google Shape;962;p51"/>
          <p:cNvSpPr txBox="1"/>
          <p:nvPr>
            <p:ph idx="19" type="title"/>
          </p:nvPr>
        </p:nvSpPr>
        <p:spPr>
          <a:xfrm>
            <a:off x="7084775" y="2613638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">
    <p:bg>
      <p:bgPr>
        <a:solidFill>
          <a:schemeClr val="lt2"/>
        </a:solidFill>
      </p:bgPr>
    </p:bg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" name="Google Shape;964;p52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965" name="Google Shape;965;p52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66" name="Google Shape;966;p52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67" name="Google Shape;967;p52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968" name="Google Shape;968;p52"/>
          <p:cNvSpPr txBox="1"/>
          <p:nvPr>
            <p:ph idx="1" type="body"/>
          </p:nvPr>
        </p:nvSpPr>
        <p:spPr>
          <a:xfrm>
            <a:off x="1040725" y="1217500"/>
            <a:ext cx="3578100" cy="3652500"/>
          </a:xfrm>
          <a:prstGeom prst="rect">
            <a:avLst/>
          </a:prstGeom>
        </p:spPr>
        <p:txBody>
          <a:bodyPr anchorCtr="0" anchor="t" bIns="91425" lIns="274300" spcFirstLastPara="1" rIns="365750" wrap="square" tIns="36575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69" name="Google Shape;969;p52"/>
          <p:cNvSpPr/>
          <p:nvPr/>
        </p:nvSpPr>
        <p:spPr>
          <a:xfrm>
            <a:off x="5019250" y="1217450"/>
            <a:ext cx="4124700" cy="394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970" name="Google Shape;970;p52"/>
          <p:cNvCxnSpPr/>
          <p:nvPr/>
        </p:nvCxnSpPr>
        <p:spPr>
          <a:xfrm>
            <a:off x="5019250" y="1217450"/>
            <a:ext cx="0" cy="39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1" name="Google Shape;971;p52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72" name="Google Shape;972;p52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73" name="Google Shape;973;p52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974" name="Google Shape;974;p52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5" name="Google Shape;975;p5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6" name="Google Shape;976;p5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7" name="Google Shape;977;p52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8" name="Google Shape;978;p52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9" name="Google Shape;979;p52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0" name="Google Shape;980;p52"/>
          <p:cNvSpPr txBox="1"/>
          <p:nvPr>
            <p:ph type="title"/>
          </p:nvPr>
        </p:nvSpPr>
        <p:spPr>
          <a:xfrm flipH="1">
            <a:off x="1046175" y="67000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981" name="Google Shape;981;p52"/>
          <p:cNvSpPr txBox="1"/>
          <p:nvPr>
            <p:ph idx="5" type="subTitle"/>
          </p:nvPr>
        </p:nvSpPr>
        <p:spPr>
          <a:xfrm>
            <a:off x="1045950" y="334925"/>
            <a:ext cx="7577100" cy="335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82" name="Google Shape;982;p52"/>
          <p:cNvSpPr txBox="1"/>
          <p:nvPr>
            <p:ph idx="6" type="title"/>
          </p:nvPr>
        </p:nvSpPr>
        <p:spPr>
          <a:xfrm>
            <a:off x="5019250" y="2654100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983" name="Google Shape;983;p52"/>
          <p:cNvSpPr txBox="1"/>
          <p:nvPr>
            <p:ph idx="7" type="subTitle"/>
          </p:nvPr>
        </p:nvSpPr>
        <p:spPr>
          <a:xfrm>
            <a:off x="5019275" y="3466500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984" name="Google Shape;984;p52"/>
          <p:cNvSpPr txBox="1"/>
          <p:nvPr>
            <p:ph idx="8" type="title"/>
          </p:nvPr>
        </p:nvSpPr>
        <p:spPr>
          <a:xfrm>
            <a:off x="6959938" y="2654100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985" name="Google Shape;985;p52"/>
          <p:cNvSpPr txBox="1"/>
          <p:nvPr>
            <p:ph idx="9" type="subTitle"/>
          </p:nvPr>
        </p:nvSpPr>
        <p:spPr>
          <a:xfrm>
            <a:off x="6959963" y="3466500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986" name="Google Shape;986;p52"/>
          <p:cNvSpPr txBox="1"/>
          <p:nvPr>
            <p:ph idx="13" type="subTitle"/>
          </p:nvPr>
        </p:nvSpPr>
        <p:spPr>
          <a:xfrm>
            <a:off x="5019275" y="4642725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987" name="Google Shape;987;p52"/>
          <p:cNvSpPr txBox="1"/>
          <p:nvPr>
            <p:ph idx="14" type="title"/>
          </p:nvPr>
        </p:nvSpPr>
        <p:spPr>
          <a:xfrm>
            <a:off x="5019250" y="3830325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988" name="Google Shape;988;p52"/>
          <p:cNvSpPr txBox="1"/>
          <p:nvPr>
            <p:ph idx="15" type="title"/>
          </p:nvPr>
        </p:nvSpPr>
        <p:spPr>
          <a:xfrm>
            <a:off x="6959938" y="3830325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989" name="Google Shape;989;p52"/>
          <p:cNvSpPr txBox="1"/>
          <p:nvPr>
            <p:ph idx="16" type="subTitle"/>
          </p:nvPr>
        </p:nvSpPr>
        <p:spPr>
          <a:xfrm>
            <a:off x="6959963" y="4642725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990" name="Google Shape;990;p52"/>
          <p:cNvSpPr txBox="1"/>
          <p:nvPr>
            <p:ph idx="17" type="subTitle"/>
          </p:nvPr>
        </p:nvSpPr>
        <p:spPr>
          <a:xfrm>
            <a:off x="5019275" y="1217450"/>
            <a:ext cx="3603300" cy="678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ganizational Update - Employees highlight">
  <p:cSld name="CUSTOM_2">
    <p:bg>
      <p:bgPr>
        <a:solidFill>
          <a:schemeClr val="lt2"/>
        </a:solidFill>
      </p:bgPr>
    </p:bg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53"/>
          <p:cNvSpPr/>
          <p:nvPr>
            <p:ph idx="2" type="pic"/>
          </p:nvPr>
        </p:nvSpPr>
        <p:spPr>
          <a:xfrm>
            <a:off x="521250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93" name="Google Shape;993;p53"/>
          <p:cNvSpPr/>
          <p:nvPr>
            <p:ph idx="3" type="pic"/>
          </p:nvPr>
        </p:nvSpPr>
        <p:spPr>
          <a:xfrm>
            <a:off x="3395750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94" name="Google Shape;994;p53"/>
          <p:cNvSpPr/>
          <p:nvPr>
            <p:ph idx="4" type="pic"/>
          </p:nvPr>
        </p:nvSpPr>
        <p:spPr>
          <a:xfrm>
            <a:off x="6269136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95" name="Google Shape;995;p53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96" name="Google Shape;996;p53"/>
          <p:cNvSpPr txBox="1"/>
          <p:nvPr>
            <p:ph idx="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97" name="Google Shape;997;p53"/>
          <p:cNvSpPr txBox="1"/>
          <p:nvPr>
            <p:ph idx="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98" name="Google Shape;998;p53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999" name="Google Shape;999;p53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0" name="Google Shape;1000;p53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1" name="Google Shape;1001;p5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2" name="Google Shape;1002;p5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3" name="Google Shape;1003;p53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04" name="Google Shape;1004;p53"/>
          <p:cNvSpPr txBox="1"/>
          <p:nvPr>
            <p:ph idx="7" type="title"/>
          </p:nvPr>
        </p:nvSpPr>
        <p:spPr>
          <a:xfrm>
            <a:off x="526800" y="846475"/>
            <a:ext cx="28689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5" name="Google Shape;1005;p53"/>
          <p:cNvSpPr txBox="1"/>
          <p:nvPr>
            <p:ph idx="8" type="title"/>
          </p:nvPr>
        </p:nvSpPr>
        <p:spPr>
          <a:xfrm>
            <a:off x="3395769" y="846475"/>
            <a:ext cx="28746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6" name="Google Shape;1006;p53"/>
          <p:cNvSpPr txBox="1"/>
          <p:nvPr>
            <p:ph idx="9" type="title"/>
          </p:nvPr>
        </p:nvSpPr>
        <p:spPr>
          <a:xfrm>
            <a:off x="6269150" y="846475"/>
            <a:ext cx="28746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Project - Timeline ">
  <p:cSld name="CUSTOM_3">
    <p:bg>
      <p:bgPr>
        <a:solidFill>
          <a:schemeClr val="lt2"/>
        </a:solidFill>
      </p:bgPr>
    </p:bg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54"/>
          <p:cNvSpPr txBox="1"/>
          <p:nvPr>
            <p:ph type="title"/>
          </p:nvPr>
        </p:nvSpPr>
        <p:spPr>
          <a:xfrm>
            <a:off x="6995500" y="1307575"/>
            <a:ext cx="21483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9" name="Google Shape;1009;p54"/>
          <p:cNvSpPr txBox="1"/>
          <p:nvPr>
            <p:ph idx="2" type="title"/>
          </p:nvPr>
        </p:nvSpPr>
        <p:spPr>
          <a:xfrm>
            <a:off x="4839050" y="1307575"/>
            <a:ext cx="21555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10" name="Google Shape;1010;p54"/>
          <p:cNvSpPr txBox="1"/>
          <p:nvPr>
            <p:ph idx="3" type="title"/>
          </p:nvPr>
        </p:nvSpPr>
        <p:spPr>
          <a:xfrm>
            <a:off x="2683550" y="1307575"/>
            <a:ext cx="21555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11" name="Google Shape;1011;p54"/>
          <p:cNvSpPr txBox="1"/>
          <p:nvPr>
            <p:ph idx="4" type="title"/>
          </p:nvPr>
        </p:nvSpPr>
        <p:spPr>
          <a:xfrm>
            <a:off x="521350" y="1307575"/>
            <a:ext cx="21618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12" name="Google Shape;1012;p54"/>
          <p:cNvSpPr txBox="1"/>
          <p:nvPr>
            <p:ph idx="1" type="body"/>
          </p:nvPr>
        </p:nvSpPr>
        <p:spPr>
          <a:xfrm>
            <a:off x="6995400" y="2606275"/>
            <a:ext cx="21483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3" name="Google Shape;1013;p54"/>
          <p:cNvSpPr txBox="1"/>
          <p:nvPr>
            <p:ph idx="5" type="body"/>
          </p:nvPr>
        </p:nvSpPr>
        <p:spPr>
          <a:xfrm>
            <a:off x="4838950" y="2606275"/>
            <a:ext cx="21555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4" name="Google Shape;1014;p54"/>
          <p:cNvSpPr txBox="1"/>
          <p:nvPr>
            <p:ph idx="6" type="body"/>
          </p:nvPr>
        </p:nvSpPr>
        <p:spPr>
          <a:xfrm>
            <a:off x="2683450" y="2606275"/>
            <a:ext cx="21555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5" name="Google Shape;1015;p54"/>
          <p:cNvSpPr txBox="1"/>
          <p:nvPr>
            <p:ph idx="7" type="body"/>
          </p:nvPr>
        </p:nvSpPr>
        <p:spPr>
          <a:xfrm>
            <a:off x="521250" y="2606275"/>
            <a:ext cx="21618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cxnSp>
        <p:nvCxnSpPr>
          <p:cNvPr id="1016" name="Google Shape;1016;p54"/>
          <p:cNvCxnSpPr/>
          <p:nvPr/>
        </p:nvCxnSpPr>
        <p:spPr>
          <a:xfrm>
            <a:off x="483907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7" name="Google Shape;1017;p54"/>
          <p:cNvCxnSpPr/>
          <p:nvPr/>
        </p:nvCxnSpPr>
        <p:spPr>
          <a:xfrm>
            <a:off x="699502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8" name="Google Shape;1018;p54"/>
          <p:cNvCxnSpPr/>
          <p:nvPr/>
        </p:nvCxnSpPr>
        <p:spPr>
          <a:xfrm>
            <a:off x="268312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19" name="Google Shape;1019;p54"/>
          <p:cNvSpPr txBox="1"/>
          <p:nvPr>
            <p:ph idx="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20" name="Google Shape;1020;p54"/>
          <p:cNvSpPr txBox="1"/>
          <p:nvPr>
            <p:ph idx="9" type="title"/>
          </p:nvPr>
        </p:nvSpPr>
        <p:spPr>
          <a:xfrm flipH="1">
            <a:off x="521450" y="666257"/>
            <a:ext cx="81012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021" name="Google Shape;1021;p54"/>
          <p:cNvSpPr txBox="1"/>
          <p:nvPr>
            <p:ph idx="13" type="subTitle"/>
          </p:nvPr>
        </p:nvSpPr>
        <p:spPr>
          <a:xfrm>
            <a:off x="521250" y="334925"/>
            <a:ext cx="8101800" cy="3312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1022" name="Google Shape;1022;p5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3" name="Google Shape;1023;p5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4" name="Google Shape;1024;p5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5" name="Google Shape;1025;p5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6" name="Google Shape;1026;p54"/>
          <p:cNvCxnSpPr/>
          <p:nvPr/>
        </p:nvCxnSpPr>
        <p:spPr>
          <a:xfrm>
            <a:off x="521250" y="13075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7" name="Google Shape;1027;p54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28" name="Google Shape;1028;p54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1">
  <p:cSld name="BLANK_1_1_1_1_1_1_1_1_1_1_2_1">
    <p:bg>
      <p:bgPr>
        <a:solidFill>
          <a:schemeClr val="dk2"/>
        </a:solidFill>
      </p:bgPr>
    </p:bg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55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1" name="Google Shape;1031;p55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2" name="Google Shape;1032;p55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033" name="Google Shape;1033;p5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4" name="Google Shape;1034;p5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5" name="Google Shape;1035;p5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6" name="Google Shape;1036;p5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BLANK_1_1_1_1_1_1_1_1_1_1_2_1_1">
    <p:bg>
      <p:bgPr>
        <a:solidFill>
          <a:schemeClr val="lt2"/>
        </a:solidFill>
      </p:bgPr>
    </p:bg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8" name="Google Shape;1038;p5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9" name="Google Shape;1039;p5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0" name="Google Shape;1040;p5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1" name="Google Shape;1041;p5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2">
  <p:cSld name="BLANK_1_1_1_1_1_1_1_1_1_1_2_1_1_1">
    <p:bg>
      <p:bgPr>
        <a:solidFill>
          <a:schemeClr val="lt2"/>
        </a:solidFill>
      </p:bgPr>
    </p:bg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57"/>
          <p:cNvSpPr txBox="1"/>
          <p:nvPr>
            <p:ph idx="1" type="subTitle"/>
          </p:nvPr>
        </p:nvSpPr>
        <p:spPr>
          <a:xfrm>
            <a:off x="5208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44" name="Google Shape;1044;p57"/>
          <p:cNvSpPr txBox="1"/>
          <p:nvPr>
            <p:ph idx="2" type="subTitle"/>
          </p:nvPr>
        </p:nvSpPr>
        <p:spPr>
          <a:xfrm>
            <a:off x="408925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45" name="Google Shape;1045;p57"/>
          <p:cNvSpPr txBox="1"/>
          <p:nvPr>
            <p:ph idx="3" type="subTitle"/>
          </p:nvPr>
        </p:nvSpPr>
        <p:spPr>
          <a:xfrm>
            <a:off x="6773250" y="-175"/>
            <a:ext cx="1848900" cy="3351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046" name="Google Shape;1046;p57"/>
          <p:cNvCxnSpPr/>
          <p:nvPr/>
        </p:nvCxnSpPr>
        <p:spPr>
          <a:xfrm>
            <a:off x="5208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7" name="Google Shape;1047;p57"/>
          <p:cNvCxnSpPr/>
          <p:nvPr/>
        </p:nvCxnSpPr>
        <p:spPr>
          <a:xfrm>
            <a:off x="52080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8" name="Google Shape;1048;p57"/>
          <p:cNvCxnSpPr/>
          <p:nvPr/>
        </p:nvCxnSpPr>
        <p:spPr>
          <a:xfrm>
            <a:off x="677330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9" name="Google Shape;1049;p57"/>
          <p:cNvCxnSpPr/>
          <p:nvPr/>
        </p:nvCxnSpPr>
        <p:spPr>
          <a:xfrm>
            <a:off x="862352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3">
  <p:cSld name="BLANK_1_1_1_1_1_1_1_1_1_1_2_2">
    <p:bg>
      <p:bgPr>
        <a:solidFill>
          <a:schemeClr val="lt2"/>
        </a:solidFill>
      </p:bgPr>
    </p:bg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58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52" name="Google Shape;1052;p58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53" name="Google Shape;1053;p58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054" name="Google Shape;1054;p5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5" name="Google Shape;1055;p5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6" name="Google Shape;1056;p5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7" name="Google Shape;1057;p58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8" name="Google Shape;1058;p5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4">
  <p:cSld name="BLANK_1_1_1_1_1_1_1_1_1_1_2_1_2">
    <p:bg>
      <p:bgPr>
        <a:solidFill>
          <a:schemeClr val="dk2"/>
        </a:solidFill>
      </p:bgPr>
    </p:bg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59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1" name="Google Shape;1061;p59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2" name="Google Shape;1062;p59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063" name="Google Shape;1063;p5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4" name="Google Shape;1064;p5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5" name="Google Shape;1065;p5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6" name="Google Shape;1066;p59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7" name="Google Shape;1067;p59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5">
  <p:cSld name="BLANK_1_1_1_1_1_1_1_1_1_1_2_1_1_2">
    <p:bg>
      <p:bgPr>
        <a:solidFill>
          <a:schemeClr val="lt1"/>
        </a:solidFill>
      </p:bgPr>
    </p:bg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6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0" name="Google Shape;1070;p60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1" name="Google Shape;1071;p60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072" name="Google Shape;1072;p60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3" name="Google Shape;1073;p6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4" name="Google Shape;1074;p6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5" name="Google Shape;1075;p60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6" name="Google Shape;1076;p60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Milestones">
  <p:cSld name="BLANK_1_2_1">
    <p:bg>
      <p:bgPr>
        <a:solidFill>
          <a:schemeClr val="dk2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"/>
          <p:cNvSpPr txBox="1"/>
          <p:nvPr>
            <p:ph idx="1" type="body"/>
          </p:nvPr>
        </p:nvSpPr>
        <p:spPr>
          <a:xfrm>
            <a:off x="6777000" y="1805138"/>
            <a:ext cx="2053500" cy="8274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" name="Google Shape;100;p7"/>
          <p:cNvSpPr txBox="1"/>
          <p:nvPr>
            <p:ph idx="2" type="body"/>
          </p:nvPr>
        </p:nvSpPr>
        <p:spPr>
          <a:xfrm>
            <a:off x="4684800" y="1755750"/>
            <a:ext cx="2086500" cy="1212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" name="Google Shape;101;p7"/>
          <p:cNvSpPr txBox="1"/>
          <p:nvPr>
            <p:ph idx="3" type="body"/>
          </p:nvPr>
        </p:nvSpPr>
        <p:spPr>
          <a:xfrm>
            <a:off x="4684800" y="3390775"/>
            <a:ext cx="2086500" cy="609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7"/>
          <p:cNvSpPr txBox="1"/>
          <p:nvPr>
            <p:ph idx="4" type="subTitle"/>
          </p:nvPr>
        </p:nvSpPr>
        <p:spPr>
          <a:xfrm>
            <a:off x="6778383" y="3350950"/>
            <a:ext cx="2053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3" name="Google Shape;103;p7"/>
          <p:cNvSpPr txBox="1"/>
          <p:nvPr>
            <p:ph idx="5" type="subTitle"/>
          </p:nvPr>
        </p:nvSpPr>
        <p:spPr>
          <a:xfrm>
            <a:off x="6778457" y="3535750"/>
            <a:ext cx="20535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4" name="Google Shape;104;p7"/>
          <p:cNvSpPr txBox="1"/>
          <p:nvPr>
            <p:ph idx="6" type="body"/>
          </p:nvPr>
        </p:nvSpPr>
        <p:spPr>
          <a:xfrm>
            <a:off x="6777000" y="3955275"/>
            <a:ext cx="2053500" cy="8274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7"/>
          <p:cNvSpPr txBox="1"/>
          <p:nvPr>
            <p:ph idx="7" type="subTitle"/>
          </p:nvPr>
        </p:nvSpPr>
        <p:spPr>
          <a:xfrm>
            <a:off x="6778383" y="1200813"/>
            <a:ext cx="2053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6" name="Google Shape;106;p7"/>
          <p:cNvSpPr txBox="1"/>
          <p:nvPr>
            <p:ph idx="8" type="subTitle"/>
          </p:nvPr>
        </p:nvSpPr>
        <p:spPr>
          <a:xfrm>
            <a:off x="6778457" y="1385613"/>
            <a:ext cx="20535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7" name="Google Shape;107;p7"/>
          <p:cNvSpPr txBox="1"/>
          <p:nvPr>
            <p:ph idx="9" type="subTitle"/>
          </p:nvPr>
        </p:nvSpPr>
        <p:spPr>
          <a:xfrm>
            <a:off x="518725" y="1576950"/>
            <a:ext cx="20793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8" name="Google Shape;108;p7"/>
          <p:cNvSpPr txBox="1"/>
          <p:nvPr>
            <p:ph idx="13" type="subTitle"/>
          </p:nvPr>
        </p:nvSpPr>
        <p:spPr>
          <a:xfrm>
            <a:off x="518800" y="1761750"/>
            <a:ext cx="20793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9" name="Google Shape;109;p7"/>
          <p:cNvSpPr txBox="1"/>
          <p:nvPr>
            <p:ph idx="14" type="body"/>
          </p:nvPr>
        </p:nvSpPr>
        <p:spPr>
          <a:xfrm>
            <a:off x="517325" y="2181275"/>
            <a:ext cx="2079300" cy="1885200"/>
          </a:xfrm>
          <a:prstGeom prst="rect">
            <a:avLst/>
          </a:prstGeom>
        </p:spPr>
        <p:txBody>
          <a:bodyPr anchorCtr="0" anchor="t" bIns="146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" name="Google Shape;110;p7"/>
          <p:cNvSpPr txBox="1"/>
          <p:nvPr>
            <p:ph idx="15" type="subTitle"/>
          </p:nvPr>
        </p:nvSpPr>
        <p:spPr>
          <a:xfrm>
            <a:off x="2599579" y="1576950"/>
            <a:ext cx="20850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1" name="Google Shape;111;p7"/>
          <p:cNvSpPr txBox="1"/>
          <p:nvPr>
            <p:ph idx="16" type="subTitle"/>
          </p:nvPr>
        </p:nvSpPr>
        <p:spPr>
          <a:xfrm>
            <a:off x="2599654" y="1761750"/>
            <a:ext cx="20850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2" name="Google Shape;112;p7"/>
          <p:cNvSpPr txBox="1"/>
          <p:nvPr>
            <p:ph idx="17" type="body"/>
          </p:nvPr>
        </p:nvSpPr>
        <p:spPr>
          <a:xfrm>
            <a:off x="2598175" y="2181275"/>
            <a:ext cx="2085000" cy="1885200"/>
          </a:xfrm>
          <a:prstGeom prst="rect">
            <a:avLst/>
          </a:prstGeom>
        </p:spPr>
        <p:txBody>
          <a:bodyPr anchorCtr="0" anchor="t" bIns="146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3" name="Google Shape;113;p7"/>
          <p:cNvSpPr txBox="1"/>
          <p:nvPr>
            <p:ph idx="1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7"/>
          <p:cNvSpPr txBox="1"/>
          <p:nvPr>
            <p:ph idx="19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7"/>
          <p:cNvSpPr txBox="1"/>
          <p:nvPr>
            <p:ph idx="20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6" name="Google Shape;116;p7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17" name="Google Shape;117;p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" name="Google Shape;118;p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" name="Google Shape;119;p7"/>
          <p:cNvSpPr txBox="1"/>
          <p:nvPr>
            <p:ph idx="21" type="title"/>
          </p:nvPr>
        </p:nvSpPr>
        <p:spPr>
          <a:xfrm>
            <a:off x="518575" y="3955025"/>
            <a:ext cx="2079300" cy="11886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20" name="Google Shape;120;p7"/>
          <p:cNvSpPr txBox="1"/>
          <p:nvPr>
            <p:ph idx="22" type="title"/>
          </p:nvPr>
        </p:nvSpPr>
        <p:spPr>
          <a:xfrm>
            <a:off x="2596700" y="3955025"/>
            <a:ext cx="2086500" cy="11886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21" name="Google Shape;121;p7"/>
          <p:cNvSpPr txBox="1"/>
          <p:nvPr>
            <p:ph idx="23" type="subTitle"/>
          </p:nvPr>
        </p:nvSpPr>
        <p:spPr>
          <a:xfrm>
            <a:off x="4684800" y="1002050"/>
            <a:ext cx="2086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22" name="Google Shape;122;p7"/>
          <p:cNvSpPr txBox="1"/>
          <p:nvPr>
            <p:ph idx="24" type="subTitle"/>
          </p:nvPr>
        </p:nvSpPr>
        <p:spPr>
          <a:xfrm>
            <a:off x="4684871" y="1186850"/>
            <a:ext cx="2086500" cy="4803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23" name="Google Shape;123;p7"/>
          <p:cNvSpPr txBox="1"/>
          <p:nvPr>
            <p:ph idx="25" type="subTitle"/>
          </p:nvPr>
        </p:nvSpPr>
        <p:spPr>
          <a:xfrm>
            <a:off x="4684875" y="3088650"/>
            <a:ext cx="2086500" cy="2430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24" name="Google Shape;124;p7"/>
          <p:cNvSpPr txBox="1"/>
          <p:nvPr>
            <p:ph idx="26" type="subTitle"/>
          </p:nvPr>
        </p:nvSpPr>
        <p:spPr>
          <a:xfrm>
            <a:off x="4684875" y="4079075"/>
            <a:ext cx="2086500" cy="2430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25" name="Google Shape;125;p7"/>
          <p:cNvSpPr txBox="1"/>
          <p:nvPr>
            <p:ph idx="27" type="body"/>
          </p:nvPr>
        </p:nvSpPr>
        <p:spPr>
          <a:xfrm>
            <a:off x="4684800" y="4385550"/>
            <a:ext cx="2086500" cy="609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BLANK_1_1_1_1_1_1_1_1_1_1_1_1">
    <p:bg>
      <p:bgPr>
        <a:solidFill>
          <a:schemeClr val="lt2"/>
        </a:solidFill>
      </p:bgPr>
    </p:bg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61"/>
          <p:cNvSpPr/>
          <p:nvPr>
            <p:ph idx="2" type="pic"/>
          </p:nvPr>
        </p:nvSpPr>
        <p:spPr>
          <a:xfrm>
            <a:off x="5548700" y="1196175"/>
            <a:ext cx="3073800" cy="33648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079" name="Google Shape;1079;p61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0" name="Google Shape;1080;p6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1" name="Google Shape;1081;p6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2" name="Google Shape;1082;p6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3" name="Google Shape;1083;p61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084" name="Google Shape;1084;p61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5" name="Google Shape;1085;p61"/>
          <p:cNvSpPr txBox="1"/>
          <p:nvPr>
            <p:ph idx="1" type="body"/>
          </p:nvPr>
        </p:nvSpPr>
        <p:spPr>
          <a:xfrm>
            <a:off x="522600" y="998925"/>
            <a:ext cx="3614400" cy="33648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_2">
    <p:bg>
      <p:bgPr>
        <a:solidFill>
          <a:schemeClr val="lt2"/>
        </a:solidFill>
      </p:bgPr>
    </p:bg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62"/>
          <p:cNvSpPr/>
          <p:nvPr>
            <p:ph idx="2" type="pic"/>
          </p:nvPr>
        </p:nvSpPr>
        <p:spPr>
          <a:xfrm>
            <a:off x="5548700" y="1196175"/>
            <a:ext cx="3073800" cy="33648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088" name="Google Shape;1088;p62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9" name="Google Shape;1089;p6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0" name="Google Shape;1090;p6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1" name="Google Shape;1091;p6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2" name="Google Shape;1092;p62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093" name="Google Shape;1093;p62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4" name="Google Shape;1094;p62"/>
          <p:cNvSpPr txBox="1"/>
          <p:nvPr>
            <p:ph idx="1" type="body"/>
          </p:nvPr>
        </p:nvSpPr>
        <p:spPr>
          <a:xfrm>
            <a:off x="522600" y="998925"/>
            <a:ext cx="3614400" cy="33648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095" name="Google Shape;1095;p62"/>
          <p:cNvSpPr txBox="1"/>
          <p:nvPr>
            <p:ph idx="3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96" name="Google Shape;1096;p62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97" name="Google Shape;1097;p62"/>
          <p:cNvSpPr txBox="1"/>
          <p:nvPr>
            <p:ph idx="5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BLANK_1_1_1_1_1_1_1_1_1_1_1_1_1">
    <p:bg>
      <p:bgPr>
        <a:solidFill>
          <a:schemeClr val="lt2"/>
        </a:solidFill>
      </p:bgPr>
    </p:bg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9" name="Google Shape;1099;p63"/>
          <p:cNvGrpSpPr/>
          <p:nvPr/>
        </p:nvGrpSpPr>
        <p:grpSpPr>
          <a:xfrm rot="5400000">
            <a:off x="590952" y="3923898"/>
            <a:ext cx="369896" cy="333900"/>
            <a:chOff x="96076" y="654376"/>
            <a:chExt cx="369896" cy="333900"/>
          </a:xfrm>
        </p:grpSpPr>
        <p:cxnSp>
          <p:nvCxnSpPr>
            <p:cNvPr id="1100" name="Google Shape;1100;p63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01" name="Google Shape;1101;p63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02" name="Google Shape;1102;p63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03" name="Google Shape;1103;p63"/>
          <p:cNvGrpSpPr/>
          <p:nvPr/>
        </p:nvGrpSpPr>
        <p:grpSpPr>
          <a:xfrm rot="5400000">
            <a:off x="593777" y="1786135"/>
            <a:ext cx="369896" cy="333900"/>
            <a:chOff x="96076" y="654376"/>
            <a:chExt cx="369896" cy="333900"/>
          </a:xfrm>
        </p:grpSpPr>
        <p:cxnSp>
          <p:nvCxnSpPr>
            <p:cNvPr id="1104" name="Google Shape;1104;p63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05" name="Google Shape;1105;p63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06" name="Google Shape;1106;p63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07" name="Google Shape;1107;p63"/>
          <p:cNvSpPr txBox="1"/>
          <p:nvPr/>
        </p:nvSpPr>
        <p:spPr>
          <a:xfrm>
            <a:off x="1036450" y="882400"/>
            <a:ext cx="1985100" cy="213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08" name="Google Shape;1108;p63"/>
          <p:cNvSpPr txBox="1"/>
          <p:nvPr/>
        </p:nvSpPr>
        <p:spPr>
          <a:xfrm>
            <a:off x="1036450" y="3019861"/>
            <a:ext cx="1985100" cy="21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09" name="Google Shape;1109;p63"/>
          <p:cNvSpPr txBox="1"/>
          <p:nvPr>
            <p:ph idx="1" type="subTitle"/>
          </p:nvPr>
        </p:nvSpPr>
        <p:spPr>
          <a:xfrm>
            <a:off x="1042075" y="882450"/>
            <a:ext cx="1985100" cy="21333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110" name="Google Shape;1110;p63"/>
          <p:cNvSpPr txBox="1"/>
          <p:nvPr>
            <p:ph idx="2" type="subTitle"/>
          </p:nvPr>
        </p:nvSpPr>
        <p:spPr>
          <a:xfrm>
            <a:off x="1042100" y="3015800"/>
            <a:ext cx="1985100" cy="21333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cxnSp>
        <p:nvCxnSpPr>
          <p:cNvPr id="1111" name="Google Shape;1111;p63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2" name="Google Shape;1112;p6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3" name="Google Shape;1113;p63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4" name="Google Shape;1114;p63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5" name="Google Shape;1115;p63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16" name="Google Shape;1116;p63"/>
          <p:cNvSpPr txBox="1"/>
          <p:nvPr>
            <p:ph idx="3" type="body"/>
          </p:nvPr>
        </p:nvSpPr>
        <p:spPr>
          <a:xfrm>
            <a:off x="3166350" y="1132823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17" name="Google Shape;1117;p63"/>
          <p:cNvSpPr txBox="1"/>
          <p:nvPr>
            <p:ph idx="4" type="body"/>
          </p:nvPr>
        </p:nvSpPr>
        <p:spPr>
          <a:xfrm>
            <a:off x="3166350" y="3266210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18" name="Google Shape;1118;p63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119" name="Google Shape;1119;p63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726">
          <p15:clr>
            <a:srgbClr val="E46962"/>
          </p15:clr>
        </p15:guide>
        <p15:guide id="2" orient="horz" pos="3042">
          <p15:clr>
            <a:srgbClr val="E46962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 - ALT 1">
  <p:cSld name="BLANK_1_1_1_1_1_1_1_1_1_1_1_1_1_2">
    <p:bg>
      <p:bgPr>
        <a:solidFill>
          <a:schemeClr val="lt2"/>
        </a:solidFill>
      </p:bgPr>
    </p:bg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64"/>
          <p:cNvGrpSpPr/>
          <p:nvPr/>
        </p:nvGrpSpPr>
        <p:grpSpPr>
          <a:xfrm rot="5400000">
            <a:off x="590952" y="3923898"/>
            <a:ext cx="369896" cy="333900"/>
            <a:chOff x="96076" y="654376"/>
            <a:chExt cx="369896" cy="333900"/>
          </a:xfrm>
        </p:grpSpPr>
        <p:cxnSp>
          <p:nvCxnSpPr>
            <p:cNvPr id="1122" name="Google Shape;1122;p64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23" name="Google Shape;1123;p64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4" name="Google Shape;1124;p64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25" name="Google Shape;1125;p64"/>
          <p:cNvGrpSpPr/>
          <p:nvPr/>
        </p:nvGrpSpPr>
        <p:grpSpPr>
          <a:xfrm rot="5400000">
            <a:off x="593777" y="1786135"/>
            <a:ext cx="369896" cy="333900"/>
            <a:chOff x="96076" y="654376"/>
            <a:chExt cx="369896" cy="333900"/>
          </a:xfrm>
        </p:grpSpPr>
        <p:cxnSp>
          <p:nvCxnSpPr>
            <p:cNvPr id="1126" name="Google Shape;1126;p64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27" name="Google Shape;1127;p64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8" name="Google Shape;1128;p64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29" name="Google Shape;1129;p64"/>
          <p:cNvSpPr txBox="1"/>
          <p:nvPr/>
        </p:nvSpPr>
        <p:spPr>
          <a:xfrm>
            <a:off x="1036450" y="882400"/>
            <a:ext cx="1985100" cy="213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30" name="Google Shape;1130;p64"/>
          <p:cNvSpPr txBox="1"/>
          <p:nvPr/>
        </p:nvSpPr>
        <p:spPr>
          <a:xfrm>
            <a:off x="1036450" y="3019861"/>
            <a:ext cx="1985100" cy="21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31" name="Google Shape;1131;p64"/>
          <p:cNvSpPr txBox="1"/>
          <p:nvPr>
            <p:ph type="title"/>
          </p:nvPr>
        </p:nvSpPr>
        <p:spPr>
          <a:xfrm>
            <a:off x="1042100" y="886425"/>
            <a:ext cx="1979400" cy="2133300"/>
          </a:xfrm>
          <a:prstGeom prst="rect">
            <a:avLst/>
          </a:prstGeom>
        </p:spPr>
        <p:txBody>
          <a:bodyPr anchorCtr="0" anchor="ctr" bIns="45700" lIns="274300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1132" name="Google Shape;1132;p64"/>
          <p:cNvSpPr txBox="1"/>
          <p:nvPr>
            <p:ph idx="2" type="title"/>
          </p:nvPr>
        </p:nvSpPr>
        <p:spPr>
          <a:xfrm>
            <a:off x="1042100" y="3023907"/>
            <a:ext cx="1985100" cy="2133300"/>
          </a:xfrm>
          <a:prstGeom prst="rect">
            <a:avLst/>
          </a:prstGeom>
        </p:spPr>
        <p:txBody>
          <a:bodyPr anchorCtr="0" anchor="ctr" bIns="45700" lIns="274300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1133" name="Google Shape;1133;p64"/>
          <p:cNvSpPr txBox="1"/>
          <p:nvPr>
            <p:ph idx="1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34" name="Google Shape;1134;p64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35" name="Google Shape;1135;p64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136" name="Google Shape;1136;p64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7" name="Google Shape;1137;p6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8" name="Google Shape;1138;p64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9" name="Google Shape;1139;p64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0" name="Google Shape;1140;p64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41" name="Google Shape;1141;p64"/>
          <p:cNvSpPr txBox="1"/>
          <p:nvPr>
            <p:ph idx="5" type="body"/>
          </p:nvPr>
        </p:nvSpPr>
        <p:spPr>
          <a:xfrm>
            <a:off x="3166350" y="1132823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42" name="Google Shape;1142;p64"/>
          <p:cNvSpPr txBox="1"/>
          <p:nvPr>
            <p:ph idx="6" type="body"/>
          </p:nvPr>
        </p:nvSpPr>
        <p:spPr>
          <a:xfrm>
            <a:off x="3166350" y="3266210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43" name="Google Shape;1143;p64"/>
          <p:cNvSpPr txBox="1"/>
          <p:nvPr>
            <p:ph idx="7"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144" name="Google Shape;1144;p64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726">
          <p15:clr>
            <a:srgbClr val="E46962"/>
          </p15:clr>
        </p15:guide>
        <p15:guide id="2" orient="horz" pos="3042">
          <p15:clr>
            <a:srgbClr val="E46962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BLANK_1_1_1_1_1_1_1_1_1_1_1_1_1_1">
    <p:bg>
      <p:bgPr>
        <a:solidFill>
          <a:schemeClr val="lt2"/>
        </a:solidFill>
      </p:bgPr>
    </p:bg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6" name="Google Shape;1146;p65"/>
          <p:cNvGrpSpPr/>
          <p:nvPr/>
        </p:nvGrpSpPr>
        <p:grpSpPr>
          <a:xfrm rot="5400000">
            <a:off x="593015" y="4280998"/>
            <a:ext cx="369896" cy="333900"/>
            <a:chOff x="96076" y="654376"/>
            <a:chExt cx="369896" cy="333900"/>
          </a:xfrm>
        </p:grpSpPr>
        <p:cxnSp>
          <p:nvCxnSpPr>
            <p:cNvPr id="1147" name="Google Shape;1147;p6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48" name="Google Shape;1148;p6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49" name="Google Shape;1149;p6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50" name="Google Shape;1150;p65"/>
          <p:cNvGrpSpPr/>
          <p:nvPr/>
        </p:nvGrpSpPr>
        <p:grpSpPr>
          <a:xfrm rot="5400000">
            <a:off x="591615" y="2800698"/>
            <a:ext cx="369896" cy="333900"/>
            <a:chOff x="96076" y="654376"/>
            <a:chExt cx="369896" cy="333900"/>
          </a:xfrm>
        </p:grpSpPr>
        <p:cxnSp>
          <p:nvCxnSpPr>
            <p:cNvPr id="1151" name="Google Shape;1151;p6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52" name="Google Shape;1152;p6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53" name="Google Shape;1153;p6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54" name="Google Shape;1154;p65"/>
          <p:cNvGrpSpPr/>
          <p:nvPr/>
        </p:nvGrpSpPr>
        <p:grpSpPr>
          <a:xfrm rot="5400000">
            <a:off x="594440" y="1320410"/>
            <a:ext cx="369896" cy="333900"/>
            <a:chOff x="96076" y="654376"/>
            <a:chExt cx="369896" cy="333900"/>
          </a:xfrm>
        </p:grpSpPr>
        <p:cxnSp>
          <p:nvCxnSpPr>
            <p:cNvPr id="1155" name="Google Shape;1155;p6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56" name="Google Shape;1156;p6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57" name="Google Shape;1157;p6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58" name="Google Shape;1158;p65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159" name="Google Shape;1159;p65"/>
          <p:cNvSpPr txBox="1"/>
          <p:nvPr/>
        </p:nvSpPr>
        <p:spPr>
          <a:xfrm>
            <a:off x="1040600" y="3719118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60" name="Google Shape;1160;p65"/>
          <p:cNvSpPr txBox="1"/>
          <p:nvPr/>
        </p:nvSpPr>
        <p:spPr>
          <a:xfrm>
            <a:off x="1040600" y="2311041"/>
            <a:ext cx="1985100" cy="14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61" name="Google Shape;1161;p65"/>
          <p:cNvSpPr txBox="1"/>
          <p:nvPr/>
        </p:nvSpPr>
        <p:spPr>
          <a:xfrm>
            <a:off x="1040600" y="882450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62" name="Google Shape;1162;p65"/>
          <p:cNvSpPr txBox="1"/>
          <p:nvPr>
            <p:ph idx="1" type="body"/>
          </p:nvPr>
        </p:nvSpPr>
        <p:spPr>
          <a:xfrm>
            <a:off x="3166350" y="2557587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63" name="Google Shape;1163;p65"/>
          <p:cNvSpPr txBox="1"/>
          <p:nvPr>
            <p:ph idx="2" type="body"/>
          </p:nvPr>
        </p:nvSpPr>
        <p:spPr>
          <a:xfrm>
            <a:off x="3166350" y="3965664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164" name="Google Shape;1164;p65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5" name="Google Shape;1165;p6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6" name="Google Shape;1166;p65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7" name="Google Shape;1167;p65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8" name="Google Shape;1168;p65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9" name="Google Shape;1169;p65"/>
          <p:cNvSpPr txBox="1"/>
          <p:nvPr>
            <p:ph idx="3" type="body"/>
          </p:nvPr>
        </p:nvSpPr>
        <p:spPr>
          <a:xfrm>
            <a:off x="3166350" y="1128996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170" name="Google Shape;1170;p65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71" name="Google Shape;1171;p65"/>
          <p:cNvSpPr txBox="1"/>
          <p:nvPr>
            <p:ph idx="4" type="subTitle"/>
          </p:nvPr>
        </p:nvSpPr>
        <p:spPr>
          <a:xfrm>
            <a:off x="1042075" y="882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172" name="Google Shape;1172;p65"/>
          <p:cNvSpPr txBox="1"/>
          <p:nvPr>
            <p:ph idx="5" type="subTitle"/>
          </p:nvPr>
        </p:nvSpPr>
        <p:spPr>
          <a:xfrm>
            <a:off x="1042075" y="23110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173" name="Google Shape;1173;p65"/>
          <p:cNvSpPr txBox="1"/>
          <p:nvPr>
            <p:ph idx="6" type="subTitle"/>
          </p:nvPr>
        </p:nvSpPr>
        <p:spPr>
          <a:xfrm>
            <a:off x="1042075" y="3735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bg>
      <p:bgPr>
        <a:solidFill>
          <a:schemeClr val="lt2"/>
        </a:solidFill>
      </p:bgPr>
    </p:bg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5" name="Google Shape;1175;p66"/>
          <p:cNvGrpSpPr/>
          <p:nvPr/>
        </p:nvGrpSpPr>
        <p:grpSpPr>
          <a:xfrm rot="5400000">
            <a:off x="593015" y="4280998"/>
            <a:ext cx="369896" cy="333900"/>
            <a:chOff x="96076" y="654376"/>
            <a:chExt cx="369896" cy="333900"/>
          </a:xfrm>
        </p:grpSpPr>
        <p:cxnSp>
          <p:nvCxnSpPr>
            <p:cNvPr id="1176" name="Google Shape;1176;p6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77" name="Google Shape;1177;p6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78" name="Google Shape;1178;p6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79" name="Google Shape;1179;p66"/>
          <p:cNvGrpSpPr/>
          <p:nvPr/>
        </p:nvGrpSpPr>
        <p:grpSpPr>
          <a:xfrm rot="5400000">
            <a:off x="591615" y="2800698"/>
            <a:ext cx="369896" cy="333900"/>
            <a:chOff x="96076" y="654376"/>
            <a:chExt cx="369896" cy="333900"/>
          </a:xfrm>
        </p:grpSpPr>
        <p:cxnSp>
          <p:nvCxnSpPr>
            <p:cNvPr id="1180" name="Google Shape;1180;p6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81" name="Google Shape;1181;p6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82" name="Google Shape;1182;p6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83" name="Google Shape;1183;p66"/>
          <p:cNvGrpSpPr/>
          <p:nvPr/>
        </p:nvGrpSpPr>
        <p:grpSpPr>
          <a:xfrm rot="5400000">
            <a:off x="594440" y="1320410"/>
            <a:ext cx="369896" cy="333900"/>
            <a:chOff x="96076" y="654376"/>
            <a:chExt cx="369896" cy="333900"/>
          </a:xfrm>
        </p:grpSpPr>
        <p:cxnSp>
          <p:nvCxnSpPr>
            <p:cNvPr id="1184" name="Google Shape;1184;p6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85" name="Google Shape;1185;p6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86" name="Google Shape;1186;p6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87" name="Google Shape;1187;p66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188" name="Google Shape;1188;p66"/>
          <p:cNvSpPr txBox="1"/>
          <p:nvPr/>
        </p:nvSpPr>
        <p:spPr>
          <a:xfrm>
            <a:off x="1040600" y="3719118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89" name="Google Shape;1189;p66"/>
          <p:cNvSpPr txBox="1"/>
          <p:nvPr/>
        </p:nvSpPr>
        <p:spPr>
          <a:xfrm>
            <a:off x="1040600" y="2311041"/>
            <a:ext cx="1985100" cy="14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90" name="Google Shape;1190;p66"/>
          <p:cNvSpPr txBox="1"/>
          <p:nvPr/>
        </p:nvSpPr>
        <p:spPr>
          <a:xfrm>
            <a:off x="1040600" y="882450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91" name="Google Shape;1191;p66"/>
          <p:cNvSpPr txBox="1"/>
          <p:nvPr>
            <p:ph idx="1" type="body"/>
          </p:nvPr>
        </p:nvSpPr>
        <p:spPr>
          <a:xfrm>
            <a:off x="3166350" y="2557587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92" name="Google Shape;1192;p66"/>
          <p:cNvSpPr txBox="1"/>
          <p:nvPr>
            <p:ph idx="2" type="body"/>
          </p:nvPr>
        </p:nvSpPr>
        <p:spPr>
          <a:xfrm>
            <a:off x="3166350" y="3965664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193" name="Google Shape;1193;p66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4" name="Google Shape;1194;p6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5" name="Google Shape;1195;p66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6" name="Google Shape;1196;p6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7" name="Google Shape;1197;p66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8" name="Google Shape;1198;p66"/>
          <p:cNvSpPr txBox="1"/>
          <p:nvPr>
            <p:ph idx="3" type="body"/>
          </p:nvPr>
        </p:nvSpPr>
        <p:spPr>
          <a:xfrm>
            <a:off x="3166350" y="1128996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199" name="Google Shape;1199;p66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0" name="Google Shape;1200;p66"/>
          <p:cNvSpPr txBox="1"/>
          <p:nvPr>
            <p:ph idx="4" type="subTitle"/>
          </p:nvPr>
        </p:nvSpPr>
        <p:spPr>
          <a:xfrm>
            <a:off x="1042075" y="882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01" name="Google Shape;1201;p66"/>
          <p:cNvSpPr txBox="1"/>
          <p:nvPr>
            <p:ph idx="5" type="subTitle"/>
          </p:nvPr>
        </p:nvSpPr>
        <p:spPr>
          <a:xfrm>
            <a:off x="1042075" y="23110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02" name="Google Shape;1202;p66"/>
          <p:cNvSpPr txBox="1"/>
          <p:nvPr>
            <p:ph idx="6" type="subTitle"/>
          </p:nvPr>
        </p:nvSpPr>
        <p:spPr>
          <a:xfrm>
            <a:off x="1042075" y="3735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03" name="Google Shape;1203;p66"/>
          <p:cNvSpPr txBox="1"/>
          <p:nvPr>
            <p:ph idx="7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04" name="Google Shape;1204;p66"/>
          <p:cNvSpPr txBox="1"/>
          <p:nvPr>
            <p:ph idx="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05" name="Google Shape;1205;p66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BLANK_1_1_1_1_1_1_1_1_1_1_1_1_1_1_1">
    <p:bg>
      <p:bgPr>
        <a:solidFill>
          <a:schemeClr val="lt2"/>
        </a:solidFill>
      </p:bgPr>
    </p:bg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7" name="Google Shape;1207;p67"/>
          <p:cNvGrpSpPr/>
          <p:nvPr/>
        </p:nvGrpSpPr>
        <p:grpSpPr>
          <a:xfrm rot="5400000">
            <a:off x="593777" y="1244198"/>
            <a:ext cx="369896" cy="333900"/>
            <a:chOff x="96076" y="654376"/>
            <a:chExt cx="369896" cy="333900"/>
          </a:xfrm>
        </p:grpSpPr>
        <p:cxnSp>
          <p:nvCxnSpPr>
            <p:cNvPr id="1208" name="Google Shape;1208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09" name="Google Shape;1209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0" name="Google Shape;1210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11" name="Google Shape;1211;p67"/>
          <p:cNvGrpSpPr/>
          <p:nvPr/>
        </p:nvGrpSpPr>
        <p:grpSpPr>
          <a:xfrm rot="5400000">
            <a:off x="593790" y="2286698"/>
            <a:ext cx="369896" cy="333900"/>
            <a:chOff x="96076" y="654376"/>
            <a:chExt cx="369896" cy="333900"/>
          </a:xfrm>
        </p:grpSpPr>
        <p:cxnSp>
          <p:nvCxnSpPr>
            <p:cNvPr id="1212" name="Google Shape;1212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13" name="Google Shape;1213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4" name="Google Shape;1214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15" name="Google Shape;1215;p67"/>
          <p:cNvGrpSpPr/>
          <p:nvPr/>
        </p:nvGrpSpPr>
        <p:grpSpPr>
          <a:xfrm rot="5400000">
            <a:off x="593777" y="4371698"/>
            <a:ext cx="369896" cy="333900"/>
            <a:chOff x="96076" y="654376"/>
            <a:chExt cx="369896" cy="333900"/>
          </a:xfrm>
        </p:grpSpPr>
        <p:cxnSp>
          <p:nvCxnSpPr>
            <p:cNvPr id="1216" name="Google Shape;1216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17" name="Google Shape;1217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8" name="Google Shape;1218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19" name="Google Shape;1219;p67"/>
          <p:cNvSpPr txBox="1"/>
          <p:nvPr>
            <p:ph idx="1" type="body"/>
          </p:nvPr>
        </p:nvSpPr>
        <p:spPr>
          <a:xfrm>
            <a:off x="3166350" y="1128995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20" name="Google Shape;1220;p67"/>
          <p:cNvSpPr txBox="1"/>
          <p:nvPr>
            <p:ph idx="2" type="body"/>
          </p:nvPr>
        </p:nvSpPr>
        <p:spPr>
          <a:xfrm>
            <a:off x="3166350" y="2191967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21" name="Google Shape;1221;p67"/>
          <p:cNvSpPr txBox="1"/>
          <p:nvPr>
            <p:ph idx="3" type="body"/>
          </p:nvPr>
        </p:nvSpPr>
        <p:spPr>
          <a:xfrm>
            <a:off x="3166350" y="3260843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22" name="Google Shape;1222;p67"/>
          <p:cNvSpPr txBox="1"/>
          <p:nvPr>
            <p:ph idx="4" type="body"/>
          </p:nvPr>
        </p:nvSpPr>
        <p:spPr>
          <a:xfrm>
            <a:off x="3165075" y="4322928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23" name="Google Shape;1223;p67"/>
          <p:cNvSpPr txBox="1"/>
          <p:nvPr/>
        </p:nvSpPr>
        <p:spPr>
          <a:xfrm>
            <a:off x="1042100" y="4076382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grpSp>
        <p:nvGrpSpPr>
          <p:cNvPr id="1224" name="Google Shape;1224;p67"/>
          <p:cNvGrpSpPr/>
          <p:nvPr/>
        </p:nvGrpSpPr>
        <p:grpSpPr>
          <a:xfrm rot="5400000">
            <a:off x="593765" y="3328603"/>
            <a:ext cx="369896" cy="333900"/>
            <a:chOff x="96076" y="654376"/>
            <a:chExt cx="369896" cy="333900"/>
          </a:xfrm>
        </p:grpSpPr>
        <p:cxnSp>
          <p:nvCxnSpPr>
            <p:cNvPr id="1225" name="Google Shape;1225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26" name="Google Shape;1226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27" name="Google Shape;1227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28" name="Google Shape;1228;p67"/>
          <p:cNvSpPr txBox="1"/>
          <p:nvPr/>
        </p:nvSpPr>
        <p:spPr>
          <a:xfrm>
            <a:off x="1042100" y="3014307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29" name="Google Shape;1229;p67"/>
          <p:cNvSpPr txBox="1"/>
          <p:nvPr/>
        </p:nvSpPr>
        <p:spPr>
          <a:xfrm>
            <a:off x="1042100" y="1944523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30" name="Google Shape;1230;p67"/>
          <p:cNvSpPr txBox="1"/>
          <p:nvPr/>
        </p:nvSpPr>
        <p:spPr>
          <a:xfrm>
            <a:off x="1042100" y="882449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31" name="Google Shape;1231;p67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2" name="Google Shape;1232;p6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3" name="Google Shape;1233;p67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4" name="Google Shape;1234;p67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5" name="Google Shape;1235;p67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6" name="Google Shape;1236;p67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7" name="Google Shape;1237;p67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238" name="Google Shape;1238;p67"/>
          <p:cNvSpPr txBox="1"/>
          <p:nvPr>
            <p:ph idx="5" type="subTitle"/>
          </p:nvPr>
        </p:nvSpPr>
        <p:spPr>
          <a:xfrm>
            <a:off x="1042088" y="882450"/>
            <a:ext cx="1985100" cy="1067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39" name="Google Shape;1239;p67"/>
          <p:cNvSpPr txBox="1"/>
          <p:nvPr>
            <p:ph idx="6" type="subTitle"/>
          </p:nvPr>
        </p:nvSpPr>
        <p:spPr>
          <a:xfrm>
            <a:off x="1042088" y="1949550"/>
            <a:ext cx="1985100" cy="10632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40" name="Google Shape;1240;p67"/>
          <p:cNvSpPr txBox="1"/>
          <p:nvPr>
            <p:ph idx="7" type="subTitle"/>
          </p:nvPr>
        </p:nvSpPr>
        <p:spPr>
          <a:xfrm>
            <a:off x="1042088" y="3008275"/>
            <a:ext cx="1985100" cy="1073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41" name="Google Shape;1241;p67"/>
          <p:cNvSpPr txBox="1"/>
          <p:nvPr>
            <p:ph idx="8" type="subTitle"/>
          </p:nvPr>
        </p:nvSpPr>
        <p:spPr>
          <a:xfrm>
            <a:off x="1042088" y="4082950"/>
            <a:ext cx="1985100" cy="10605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bg>
      <p:bgPr>
        <a:solidFill>
          <a:schemeClr val="lt2"/>
        </a:solidFill>
      </p:bgPr>
    </p:bg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3" name="Google Shape;1243;p68"/>
          <p:cNvGrpSpPr/>
          <p:nvPr/>
        </p:nvGrpSpPr>
        <p:grpSpPr>
          <a:xfrm rot="5400000">
            <a:off x="593777" y="1244198"/>
            <a:ext cx="369896" cy="333900"/>
            <a:chOff x="96076" y="654376"/>
            <a:chExt cx="369896" cy="333900"/>
          </a:xfrm>
        </p:grpSpPr>
        <p:cxnSp>
          <p:nvCxnSpPr>
            <p:cNvPr id="1244" name="Google Shape;1244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45" name="Google Shape;1245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46" name="Google Shape;1246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47" name="Google Shape;1247;p68"/>
          <p:cNvGrpSpPr/>
          <p:nvPr/>
        </p:nvGrpSpPr>
        <p:grpSpPr>
          <a:xfrm rot="5400000">
            <a:off x="593790" y="2286698"/>
            <a:ext cx="369896" cy="333900"/>
            <a:chOff x="96076" y="654376"/>
            <a:chExt cx="369896" cy="333900"/>
          </a:xfrm>
        </p:grpSpPr>
        <p:cxnSp>
          <p:nvCxnSpPr>
            <p:cNvPr id="1248" name="Google Shape;1248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49" name="Google Shape;1249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50" name="Google Shape;1250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51" name="Google Shape;1251;p68"/>
          <p:cNvGrpSpPr/>
          <p:nvPr/>
        </p:nvGrpSpPr>
        <p:grpSpPr>
          <a:xfrm rot="5400000">
            <a:off x="593777" y="4371698"/>
            <a:ext cx="369896" cy="333900"/>
            <a:chOff x="96076" y="654376"/>
            <a:chExt cx="369896" cy="333900"/>
          </a:xfrm>
        </p:grpSpPr>
        <p:cxnSp>
          <p:nvCxnSpPr>
            <p:cNvPr id="1252" name="Google Shape;1252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53" name="Google Shape;1253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54" name="Google Shape;1254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55" name="Google Shape;1255;p68"/>
          <p:cNvGrpSpPr/>
          <p:nvPr/>
        </p:nvGrpSpPr>
        <p:grpSpPr>
          <a:xfrm rot="5400000">
            <a:off x="593765" y="3328603"/>
            <a:ext cx="369896" cy="333900"/>
            <a:chOff x="96076" y="654376"/>
            <a:chExt cx="369896" cy="333900"/>
          </a:xfrm>
        </p:grpSpPr>
        <p:cxnSp>
          <p:nvCxnSpPr>
            <p:cNvPr id="1256" name="Google Shape;1256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57" name="Google Shape;1257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58" name="Google Shape;1258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59" name="Google Shape;1259;p68"/>
          <p:cNvSpPr txBox="1"/>
          <p:nvPr>
            <p:ph idx="1" type="body"/>
          </p:nvPr>
        </p:nvSpPr>
        <p:spPr>
          <a:xfrm>
            <a:off x="3166350" y="1128995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0" name="Google Shape;1260;p68"/>
          <p:cNvSpPr txBox="1"/>
          <p:nvPr>
            <p:ph idx="2" type="body"/>
          </p:nvPr>
        </p:nvSpPr>
        <p:spPr>
          <a:xfrm>
            <a:off x="3166350" y="2191967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1" name="Google Shape;1261;p68"/>
          <p:cNvSpPr txBox="1"/>
          <p:nvPr>
            <p:ph idx="3" type="body"/>
          </p:nvPr>
        </p:nvSpPr>
        <p:spPr>
          <a:xfrm>
            <a:off x="3166350" y="3260843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2" name="Google Shape;1262;p68"/>
          <p:cNvSpPr txBox="1"/>
          <p:nvPr>
            <p:ph idx="4" type="body"/>
          </p:nvPr>
        </p:nvSpPr>
        <p:spPr>
          <a:xfrm>
            <a:off x="3165075" y="4322928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3" name="Google Shape;1263;p68"/>
          <p:cNvSpPr txBox="1"/>
          <p:nvPr/>
        </p:nvSpPr>
        <p:spPr>
          <a:xfrm>
            <a:off x="1042100" y="4076382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64" name="Google Shape;1264;p68"/>
          <p:cNvSpPr txBox="1"/>
          <p:nvPr/>
        </p:nvSpPr>
        <p:spPr>
          <a:xfrm>
            <a:off x="1042100" y="3014307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65" name="Google Shape;1265;p68"/>
          <p:cNvSpPr txBox="1"/>
          <p:nvPr/>
        </p:nvSpPr>
        <p:spPr>
          <a:xfrm>
            <a:off x="1042100" y="1944523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66" name="Google Shape;1266;p68"/>
          <p:cNvSpPr txBox="1"/>
          <p:nvPr/>
        </p:nvSpPr>
        <p:spPr>
          <a:xfrm>
            <a:off x="1042100" y="882449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67" name="Google Shape;1267;p6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8" name="Google Shape;1268;p6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9" name="Google Shape;1269;p68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0" name="Google Shape;1270;p6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1" name="Google Shape;1271;p68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2" name="Google Shape;1272;p68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3" name="Google Shape;1273;p68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274" name="Google Shape;1274;p68"/>
          <p:cNvSpPr txBox="1"/>
          <p:nvPr>
            <p:ph idx="5" type="subTitle"/>
          </p:nvPr>
        </p:nvSpPr>
        <p:spPr>
          <a:xfrm>
            <a:off x="1042100" y="882450"/>
            <a:ext cx="1985100" cy="1067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75" name="Google Shape;1275;p68"/>
          <p:cNvSpPr txBox="1"/>
          <p:nvPr>
            <p:ph idx="6" type="subTitle"/>
          </p:nvPr>
        </p:nvSpPr>
        <p:spPr>
          <a:xfrm>
            <a:off x="1042100" y="1949550"/>
            <a:ext cx="1985100" cy="10632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76" name="Google Shape;1276;p68"/>
          <p:cNvSpPr txBox="1"/>
          <p:nvPr>
            <p:ph idx="7" type="subTitle"/>
          </p:nvPr>
        </p:nvSpPr>
        <p:spPr>
          <a:xfrm>
            <a:off x="1042100" y="3008275"/>
            <a:ext cx="1985100" cy="1073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77" name="Google Shape;1277;p68"/>
          <p:cNvSpPr txBox="1"/>
          <p:nvPr>
            <p:ph idx="8" type="subTitle"/>
          </p:nvPr>
        </p:nvSpPr>
        <p:spPr>
          <a:xfrm>
            <a:off x="1042100" y="4082950"/>
            <a:ext cx="1985100" cy="10605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78" name="Google Shape;1278;p68"/>
          <p:cNvSpPr txBox="1"/>
          <p:nvPr>
            <p:ph idx="9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79" name="Google Shape;1279;p68"/>
          <p:cNvSpPr txBox="1"/>
          <p:nvPr>
            <p:ph idx="1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80" name="Google Shape;1280;p68"/>
          <p:cNvSpPr txBox="1"/>
          <p:nvPr>
            <p:ph idx="1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BLANK_1_1_1_1_1_1_1_1_1_1_1_1_1_1_1_1">
    <p:bg>
      <p:bgPr>
        <a:solidFill>
          <a:schemeClr val="lt2"/>
        </a:solidFill>
      </p:bgPr>
    </p:bg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69"/>
          <p:cNvSpPr/>
          <p:nvPr>
            <p:ph idx="2" type="pic"/>
          </p:nvPr>
        </p:nvSpPr>
        <p:spPr>
          <a:xfrm>
            <a:off x="1408925" y="1186475"/>
            <a:ext cx="6585900" cy="3497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283" name="Google Shape;1283;p69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284" name="Google Shape;1284;p6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5" name="Google Shape;1285;p6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6" name="Google Shape;1286;p6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7" name="Google Shape;1287;p6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8" name="Google Shape;1288;p69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1">
  <p:cSld name="BLANK_1_1_1_1_1_1_1_1_1_1_1_1_1_1_1_1_2">
    <p:bg>
      <p:bgPr>
        <a:solidFill>
          <a:schemeClr val="lt2"/>
        </a:solidFill>
      </p:bgPr>
    </p:bg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70"/>
          <p:cNvSpPr/>
          <p:nvPr>
            <p:ph idx="2" type="pic"/>
          </p:nvPr>
        </p:nvSpPr>
        <p:spPr>
          <a:xfrm>
            <a:off x="1408925" y="1186475"/>
            <a:ext cx="6585900" cy="3497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291" name="Google Shape;1291;p70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292" name="Google Shape;1292;p70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3" name="Google Shape;1293;p7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4" name="Google Shape;1294;p7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5" name="Google Shape;1295;p7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6" name="Google Shape;1296;p70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97" name="Google Shape;1297;p7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98" name="Google Shape;1298;p70"/>
          <p:cNvSpPr txBox="1"/>
          <p:nvPr>
            <p:ph idx="3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99" name="Google Shape;1299;p70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oY Revenew Growth - ALT 1">
  <p:cSld name="BLANK_1_1_1_1_1_1_1_1_2_1_1">
    <p:bg>
      <p:bgPr>
        <a:solidFill>
          <a:schemeClr val="lt2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28" name="Google Shape;128;p8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9" name="Google Shape;129;p8"/>
          <p:cNvSpPr/>
          <p:nvPr/>
        </p:nvSpPr>
        <p:spPr>
          <a:xfrm>
            <a:off x="802750" y="1006925"/>
            <a:ext cx="197400" cy="19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30" name="Google Shape;130;p8"/>
          <p:cNvSpPr/>
          <p:nvPr/>
        </p:nvSpPr>
        <p:spPr>
          <a:xfrm>
            <a:off x="2077650" y="1006925"/>
            <a:ext cx="197400" cy="1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31" name="Google Shape;131;p8"/>
          <p:cNvSpPr txBox="1"/>
          <p:nvPr>
            <p:ph type="title"/>
          </p:nvPr>
        </p:nvSpPr>
        <p:spPr>
          <a:xfrm flipH="1">
            <a:off x="524150" y="334900"/>
            <a:ext cx="6248700" cy="506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32" name="Google Shape;132;p8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3" name="Google Shape;133;p8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" name="Google Shape;134;p8"/>
          <p:cNvSpPr txBox="1"/>
          <p:nvPr>
            <p:ph idx="4" type="body"/>
          </p:nvPr>
        </p:nvSpPr>
        <p:spPr>
          <a:xfrm>
            <a:off x="6773750" y="1354750"/>
            <a:ext cx="1848900" cy="28836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5" name="Google Shape;135;p8"/>
          <p:cNvSpPr txBox="1"/>
          <p:nvPr>
            <p:ph idx="5"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36" name="Google Shape;136;p8"/>
          <p:cNvSpPr txBox="1"/>
          <p:nvPr>
            <p:ph idx="6" type="subTitle"/>
          </p:nvPr>
        </p:nvSpPr>
        <p:spPr>
          <a:xfrm>
            <a:off x="1000150" y="1006925"/>
            <a:ext cx="1077600" cy="19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37" name="Google Shape;137;p8"/>
          <p:cNvSpPr txBox="1"/>
          <p:nvPr>
            <p:ph idx="7" type="subTitle"/>
          </p:nvPr>
        </p:nvSpPr>
        <p:spPr>
          <a:xfrm>
            <a:off x="2275050" y="1006925"/>
            <a:ext cx="1077600" cy="19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38" name="Google Shape;138;p8"/>
          <p:cNvSpPr txBox="1"/>
          <p:nvPr>
            <p:ph idx="8" type="title"/>
          </p:nvPr>
        </p:nvSpPr>
        <p:spPr>
          <a:xfrm>
            <a:off x="772850" y="14820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9" name="Google Shape;139;p8"/>
          <p:cNvSpPr txBox="1"/>
          <p:nvPr>
            <p:ph idx="9" type="title"/>
          </p:nvPr>
        </p:nvSpPr>
        <p:spPr>
          <a:xfrm>
            <a:off x="772850" y="20587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0" name="Google Shape;140;p8"/>
          <p:cNvSpPr txBox="1"/>
          <p:nvPr>
            <p:ph idx="13" type="title"/>
          </p:nvPr>
        </p:nvSpPr>
        <p:spPr>
          <a:xfrm>
            <a:off x="772850" y="26353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1" name="Google Shape;141;p8"/>
          <p:cNvSpPr txBox="1"/>
          <p:nvPr>
            <p:ph idx="14" type="title"/>
          </p:nvPr>
        </p:nvSpPr>
        <p:spPr>
          <a:xfrm>
            <a:off x="772850" y="32120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2" name="Google Shape;142;p8"/>
          <p:cNvSpPr txBox="1"/>
          <p:nvPr>
            <p:ph idx="15" type="title"/>
          </p:nvPr>
        </p:nvSpPr>
        <p:spPr>
          <a:xfrm>
            <a:off x="772850" y="37886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3" name="Google Shape;143;p8"/>
          <p:cNvSpPr txBox="1"/>
          <p:nvPr>
            <p:ph idx="16" type="title"/>
          </p:nvPr>
        </p:nvSpPr>
        <p:spPr>
          <a:xfrm>
            <a:off x="772850" y="43653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4" name="Google Shape;144;p8"/>
          <p:cNvSpPr txBox="1"/>
          <p:nvPr>
            <p:ph idx="17" type="subTitle"/>
          </p:nvPr>
        </p:nvSpPr>
        <p:spPr>
          <a:xfrm>
            <a:off x="12524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45" name="Google Shape;145;p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6" name="Google Shape;146;p8"/>
          <p:cNvSpPr txBox="1"/>
          <p:nvPr>
            <p:ph idx="18" type="subTitle"/>
          </p:nvPr>
        </p:nvSpPr>
        <p:spPr>
          <a:xfrm>
            <a:off x="19273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7" name="Google Shape;147;p8"/>
          <p:cNvSpPr txBox="1"/>
          <p:nvPr>
            <p:ph idx="19" type="subTitle"/>
          </p:nvPr>
        </p:nvSpPr>
        <p:spPr>
          <a:xfrm>
            <a:off x="26022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8" name="Google Shape;148;p8"/>
          <p:cNvSpPr txBox="1"/>
          <p:nvPr>
            <p:ph idx="20" type="subTitle"/>
          </p:nvPr>
        </p:nvSpPr>
        <p:spPr>
          <a:xfrm>
            <a:off x="3297063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9" name="Google Shape;149;p8"/>
          <p:cNvSpPr txBox="1"/>
          <p:nvPr>
            <p:ph idx="21" type="subTitle"/>
          </p:nvPr>
        </p:nvSpPr>
        <p:spPr>
          <a:xfrm>
            <a:off x="4001838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0" name="Google Shape;150;p8"/>
          <p:cNvSpPr txBox="1"/>
          <p:nvPr>
            <p:ph idx="22" type="subTitle"/>
          </p:nvPr>
        </p:nvSpPr>
        <p:spPr>
          <a:xfrm>
            <a:off x="4711450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1" name="Google Shape;151;p8"/>
          <p:cNvSpPr txBox="1"/>
          <p:nvPr>
            <p:ph idx="23" type="subTitle"/>
          </p:nvPr>
        </p:nvSpPr>
        <p:spPr>
          <a:xfrm>
            <a:off x="5421113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2" name="Google Shape;152;p8"/>
          <p:cNvSpPr txBox="1"/>
          <p:nvPr>
            <p:ph idx="24" type="subTitle"/>
          </p:nvPr>
        </p:nvSpPr>
        <p:spPr>
          <a:xfrm>
            <a:off x="6130788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BLANK_1_1_1_1_1_1_1_1_1_1_1_1_1_1_1_1_1">
    <p:bg>
      <p:bgPr>
        <a:solidFill>
          <a:schemeClr val="lt2"/>
        </a:solidFill>
      </p:bgPr>
    </p:bg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71"/>
          <p:cNvSpPr/>
          <p:nvPr>
            <p:ph idx="2" type="pic"/>
          </p:nvPr>
        </p:nvSpPr>
        <p:spPr>
          <a:xfrm>
            <a:off x="779675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02" name="Google Shape;1302;p71"/>
          <p:cNvSpPr/>
          <p:nvPr>
            <p:ph idx="3" type="pic"/>
          </p:nvPr>
        </p:nvSpPr>
        <p:spPr>
          <a:xfrm>
            <a:off x="4798950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03" name="Google Shape;1303;p71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04" name="Google Shape;1304;p71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5" name="Google Shape;1305;p7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6" name="Google Shape;1306;p7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7" name="Google Shape;1307;p7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8" name="Google Shape;1308;p71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09" name="Google Shape;1309;p71"/>
          <p:cNvSpPr txBox="1"/>
          <p:nvPr>
            <p:ph idx="1" type="body"/>
          </p:nvPr>
        </p:nvSpPr>
        <p:spPr>
          <a:xfrm>
            <a:off x="774225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10" name="Google Shape;1310;p71"/>
          <p:cNvSpPr txBox="1"/>
          <p:nvPr>
            <p:ph idx="4" type="body"/>
          </p:nvPr>
        </p:nvSpPr>
        <p:spPr>
          <a:xfrm>
            <a:off x="4796213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11" name="Google Shape;1311;p71"/>
          <p:cNvSpPr txBox="1"/>
          <p:nvPr>
            <p:ph idx="5" type="subTitle"/>
          </p:nvPr>
        </p:nvSpPr>
        <p:spPr>
          <a:xfrm>
            <a:off x="77965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12" name="Google Shape;1312;p71"/>
          <p:cNvSpPr txBox="1"/>
          <p:nvPr>
            <p:ph idx="6" type="subTitle"/>
          </p:nvPr>
        </p:nvSpPr>
        <p:spPr>
          <a:xfrm>
            <a:off x="480170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 - ALT 1">
  <p:cSld name="BLANK_1_1_1_1_1_1_1_1_1_1_1_1_1_1_1_1_1_2">
    <p:bg>
      <p:bgPr>
        <a:solidFill>
          <a:schemeClr val="lt2"/>
        </a:solidFill>
      </p:bgPr>
    </p:bg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7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15" name="Google Shape;1315;p72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16" name="Google Shape;1316;p72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17" name="Google Shape;1317;p72"/>
          <p:cNvSpPr/>
          <p:nvPr>
            <p:ph idx="4" type="pic"/>
          </p:nvPr>
        </p:nvSpPr>
        <p:spPr>
          <a:xfrm>
            <a:off x="779675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18" name="Google Shape;1318;p72"/>
          <p:cNvSpPr/>
          <p:nvPr>
            <p:ph idx="5" type="pic"/>
          </p:nvPr>
        </p:nvSpPr>
        <p:spPr>
          <a:xfrm>
            <a:off x="4798950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19" name="Google Shape;1319;p72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20" name="Google Shape;1320;p72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1" name="Google Shape;1321;p7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2" name="Google Shape;1322;p7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3" name="Google Shape;1323;p7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4" name="Google Shape;1324;p72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5" name="Google Shape;1325;p72"/>
          <p:cNvSpPr txBox="1"/>
          <p:nvPr>
            <p:ph idx="6" type="body"/>
          </p:nvPr>
        </p:nvSpPr>
        <p:spPr>
          <a:xfrm>
            <a:off x="774225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26" name="Google Shape;1326;p72"/>
          <p:cNvSpPr txBox="1"/>
          <p:nvPr>
            <p:ph idx="7" type="body"/>
          </p:nvPr>
        </p:nvSpPr>
        <p:spPr>
          <a:xfrm>
            <a:off x="4796213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27" name="Google Shape;1327;p72"/>
          <p:cNvSpPr txBox="1"/>
          <p:nvPr>
            <p:ph idx="8" type="subTitle"/>
          </p:nvPr>
        </p:nvSpPr>
        <p:spPr>
          <a:xfrm>
            <a:off x="77965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28" name="Google Shape;1328;p72"/>
          <p:cNvSpPr txBox="1"/>
          <p:nvPr>
            <p:ph idx="9" type="subTitle"/>
          </p:nvPr>
        </p:nvSpPr>
        <p:spPr>
          <a:xfrm>
            <a:off x="480170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BLANK_1_1_1_1_1_1_1_1_1_1_1_1_1_1_1_1_1_1">
    <p:bg>
      <p:bgPr>
        <a:solidFill>
          <a:schemeClr val="lt2"/>
        </a:solidFill>
      </p:bgPr>
    </p:bg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73"/>
          <p:cNvSpPr/>
          <p:nvPr>
            <p:ph idx="2" type="pic"/>
          </p:nvPr>
        </p:nvSpPr>
        <p:spPr>
          <a:xfrm>
            <a:off x="779638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31" name="Google Shape;1331;p73"/>
          <p:cNvSpPr/>
          <p:nvPr>
            <p:ph idx="3" type="pic"/>
          </p:nvPr>
        </p:nvSpPr>
        <p:spPr>
          <a:xfrm>
            <a:off x="3487091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32" name="Google Shape;1332;p73"/>
          <p:cNvSpPr/>
          <p:nvPr>
            <p:ph idx="4" type="pic"/>
          </p:nvPr>
        </p:nvSpPr>
        <p:spPr>
          <a:xfrm>
            <a:off x="6194533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33" name="Google Shape;1333;p73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34" name="Google Shape;1334;p73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5" name="Google Shape;1335;p73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6" name="Google Shape;1336;p7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7" name="Google Shape;1337;p7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8" name="Google Shape;1338;p73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9" name="Google Shape;1339;p73"/>
          <p:cNvSpPr txBox="1"/>
          <p:nvPr>
            <p:ph idx="1" type="body"/>
          </p:nvPr>
        </p:nvSpPr>
        <p:spPr>
          <a:xfrm>
            <a:off x="7796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40" name="Google Shape;1340;p73"/>
          <p:cNvSpPr txBox="1"/>
          <p:nvPr>
            <p:ph idx="5" type="body"/>
          </p:nvPr>
        </p:nvSpPr>
        <p:spPr>
          <a:xfrm>
            <a:off x="348710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41" name="Google Shape;1341;p73"/>
          <p:cNvSpPr txBox="1"/>
          <p:nvPr>
            <p:ph idx="6" type="body"/>
          </p:nvPr>
        </p:nvSpPr>
        <p:spPr>
          <a:xfrm>
            <a:off x="61945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42" name="Google Shape;1342;p73"/>
          <p:cNvSpPr txBox="1"/>
          <p:nvPr>
            <p:ph idx="7" type="subTitle"/>
          </p:nvPr>
        </p:nvSpPr>
        <p:spPr>
          <a:xfrm>
            <a:off x="7796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43" name="Google Shape;1343;p73"/>
          <p:cNvSpPr txBox="1"/>
          <p:nvPr>
            <p:ph idx="8" type="subTitle"/>
          </p:nvPr>
        </p:nvSpPr>
        <p:spPr>
          <a:xfrm>
            <a:off x="348710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44" name="Google Shape;1344;p73"/>
          <p:cNvSpPr txBox="1"/>
          <p:nvPr>
            <p:ph idx="9" type="subTitle"/>
          </p:nvPr>
        </p:nvSpPr>
        <p:spPr>
          <a:xfrm>
            <a:off x="61945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bg>
      <p:bgPr>
        <a:solidFill>
          <a:schemeClr val="lt2"/>
        </a:solidFill>
      </p:bgPr>
    </p:bg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74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7" name="Google Shape;1347;p74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8" name="Google Shape;1348;p74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9" name="Google Shape;1349;p74"/>
          <p:cNvSpPr/>
          <p:nvPr>
            <p:ph idx="4" type="pic"/>
          </p:nvPr>
        </p:nvSpPr>
        <p:spPr>
          <a:xfrm>
            <a:off x="779638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50" name="Google Shape;1350;p74"/>
          <p:cNvSpPr/>
          <p:nvPr>
            <p:ph idx="5" type="pic"/>
          </p:nvPr>
        </p:nvSpPr>
        <p:spPr>
          <a:xfrm>
            <a:off x="3487091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51" name="Google Shape;1351;p74"/>
          <p:cNvSpPr/>
          <p:nvPr>
            <p:ph idx="6" type="pic"/>
          </p:nvPr>
        </p:nvSpPr>
        <p:spPr>
          <a:xfrm>
            <a:off x="6194533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52" name="Google Shape;1352;p74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53" name="Google Shape;1353;p7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4" name="Google Shape;1354;p7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5" name="Google Shape;1355;p7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6" name="Google Shape;1356;p7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7" name="Google Shape;1357;p74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58" name="Google Shape;1358;p74"/>
          <p:cNvSpPr txBox="1"/>
          <p:nvPr>
            <p:ph idx="7" type="body"/>
          </p:nvPr>
        </p:nvSpPr>
        <p:spPr>
          <a:xfrm>
            <a:off x="7796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59" name="Google Shape;1359;p74"/>
          <p:cNvSpPr txBox="1"/>
          <p:nvPr>
            <p:ph idx="8" type="body"/>
          </p:nvPr>
        </p:nvSpPr>
        <p:spPr>
          <a:xfrm>
            <a:off x="348710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60" name="Google Shape;1360;p74"/>
          <p:cNvSpPr txBox="1"/>
          <p:nvPr>
            <p:ph idx="9" type="body"/>
          </p:nvPr>
        </p:nvSpPr>
        <p:spPr>
          <a:xfrm>
            <a:off x="61945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61" name="Google Shape;1361;p74"/>
          <p:cNvSpPr txBox="1"/>
          <p:nvPr>
            <p:ph idx="13" type="subTitle"/>
          </p:nvPr>
        </p:nvSpPr>
        <p:spPr>
          <a:xfrm>
            <a:off x="7796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62" name="Google Shape;1362;p74"/>
          <p:cNvSpPr txBox="1"/>
          <p:nvPr>
            <p:ph idx="14" type="subTitle"/>
          </p:nvPr>
        </p:nvSpPr>
        <p:spPr>
          <a:xfrm>
            <a:off x="348710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63" name="Google Shape;1363;p74"/>
          <p:cNvSpPr txBox="1"/>
          <p:nvPr>
            <p:ph idx="15" type="subTitle"/>
          </p:nvPr>
        </p:nvSpPr>
        <p:spPr>
          <a:xfrm>
            <a:off x="61945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BLANK_1_1_1_1_1_1_1_1_1_1_1_1_1_1_1_1_1_1_1">
    <p:bg>
      <p:bgPr>
        <a:solidFill>
          <a:schemeClr val="lt2"/>
        </a:solidFill>
      </p:bgPr>
    </p:bg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75"/>
          <p:cNvSpPr/>
          <p:nvPr>
            <p:ph idx="2" type="pic"/>
          </p:nvPr>
        </p:nvSpPr>
        <p:spPr>
          <a:xfrm>
            <a:off x="1540250" y="1039100"/>
            <a:ext cx="6585900" cy="34005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366" name="Google Shape;1366;p7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7" name="Google Shape;1367;p7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8" name="Google Shape;1368;p7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9" name="Google Shape;1369;p7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 - ALT 1">
  <p:cSld name="BLANK_1_1_1_1_1_1_1_1_1_1_1_1_1_1_1_1_1_1_1_2">
    <p:bg>
      <p:bgPr>
        <a:solidFill>
          <a:schemeClr val="lt2"/>
        </a:solidFill>
      </p:bgPr>
    </p:bg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76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72" name="Google Shape;1372;p76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73" name="Google Shape;1373;p76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74" name="Google Shape;1374;p76"/>
          <p:cNvSpPr/>
          <p:nvPr>
            <p:ph idx="4" type="pic"/>
          </p:nvPr>
        </p:nvSpPr>
        <p:spPr>
          <a:xfrm>
            <a:off x="1540250" y="1039100"/>
            <a:ext cx="6585900" cy="34005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375" name="Google Shape;1375;p7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6" name="Google Shape;1376;p7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7" name="Google Shape;1377;p7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8" name="Google Shape;1378;p7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BLANK_1_1_1_1_1_1_1_1_1_1_1_1_1_1_1_1_1_1_1_1">
    <p:bg>
      <p:bgPr>
        <a:solidFill>
          <a:schemeClr val="lt2"/>
        </a:solidFill>
      </p:bgPr>
    </p:bg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77"/>
          <p:cNvSpPr/>
          <p:nvPr>
            <p:ph idx="2" type="pic"/>
          </p:nvPr>
        </p:nvSpPr>
        <p:spPr>
          <a:xfrm>
            <a:off x="1907087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1" name="Google Shape;1381;p77"/>
          <p:cNvSpPr/>
          <p:nvPr>
            <p:ph idx="3" type="pic"/>
          </p:nvPr>
        </p:nvSpPr>
        <p:spPr>
          <a:xfrm>
            <a:off x="3898886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2" name="Google Shape;1382;p77"/>
          <p:cNvSpPr/>
          <p:nvPr>
            <p:ph idx="4" type="pic"/>
          </p:nvPr>
        </p:nvSpPr>
        <p:spPr>
          <a:xfrm>
            <a:off x="5890685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3" name="Google Shape;1383;p77"/>
          <p:cNvSpPr/>
          <p:nvPr>
            <p:ph idx="5" type="pic"/>
          </p:nvPr>
        </p:nvSpPr>
        <p:spPr>
          <a:xfrm>
            <a:off x="1907087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4" name="Google Shape;1384;p77"/>
          <p:cNvSpPr/>
          <p:nvPr>
            <p:ph idx="6" type="pic"/>
          </p:nvPr>
        </p:nvSpPr>
        <p:spPr>
          <a:xfrm>
            <a:off x="3898886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5" name="Google Shape;1385;p77"/>
          <p:cNvSpPr/>
          <p:nvPr>
            <p:ph idx="7" type="pic"/>
          </p:nvPr>
        </p:nvSpPr>
        <p:spPr>
          <a:xfrm>
            <a:off x="5890685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6" name="Google Shape;1386;p77"/>
          <p:cNvSpPr/>
          <p:nvPr>
            <p:ph idx="8" type="pic"/>
          </p:nvPr>
        </p:nvSpPr>
        <p:spPr>
          <a:xfrm>
            <a:off x="1907087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7" name="Google Shape;1387;p77"/>
          <p:cNvSpPr/>
          <p:nvPr>
            <p:ph idx="9" type="pic"/>
          </p:nvPr>
        </p:nvSpPr>
        <p:spPr>
          <a:xfrm>
            <a:off x="3898886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8" name="Google Shape;1388;p77"/>
          <p:cNvSpPr/>
          <p:nvPr>
            <p:ph idx="13" type="pic"/>
          </p:nvPr>
        </p:nvSpPr>
        <p:spPr>
          <a:xfrm>
            <a:off x="5890685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389" name="Google Shape;1389;p7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0" name="Google Shape;1390;p77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1" name="Google Shape;1391;p7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2" name="Google Shape;1392;p7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93" name="Google Shape;1393;p77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94" name="Google Shape;1394;p77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 - ALT 1">
  <p:cSld name="BLANK_1_1_1_1_1_1_1_1_1_1_1_1_1_1_1_1_1_1_1_1_1">
    <p:bg>
      <p:bgPr>
        <a:solidFill>
          <a:schemeClr val="lt2"/>
        </a:solidFill>
      </p:bgPr>
    </p:bg>
    <p:spTree>
      <p:nvGrpSpPr>
        <p:cNvPr id="1395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p78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97" name="Google Shape;1397;p78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98" name="Google Shape;1398;p78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99" name="Google Shape;1399;p78"/>
          <p:cNvSpPr/>
          <p:nvPr>
            <p:ph idx="4" type="pic"/>
          </p:nvPr>
        </p:nvSpPr>
        <p:spPr>
          <a:xfrm>
            <a:off x="1907087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0" name="Google Shape;1400;p78"/>
          <p:cNvSpPr/>
          <p:nvPr>
            <p:ph idx="5" type="pic"/>
          </p:nvPr>
        </p:nvSpPr>
        <p:spPr>
          <a:xfrm>
            <a:off x="3898886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1" name="Google Shape;1401;p78"/>
          <p:cNvSpPr/>
          <p:nvPr>
            <p:ph idx="6" type="pic"/>
          </p:nvPr>
        </p:nvSpPr>
        <p:spPr>
          <a:xfrm>
            <a:off x="5890685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2" name="Google Shape;1402;p78"/>
          <p:cNvSpPr/>
          <p:nvPr>
            <p:ph idx="7" type="pic"/>
          </p:nvPr>
        </p:nvSpPr>
        <p:spPr>
          <a:xfrm>
            <a:off x="1907087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3" name="Google Shape;1403;p78"/>
          <p:cNvSpPr/>
          <p:nvPr>
            <p:ph idx="8" type="pic"/>
          </p:nvPr>
        </p:nvSpPr>
        <p:spPr>
          <a:xfrm>
            <a:off x="3898886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4" name="Google Shape;1404;p78"/>
          <p:cNvSpPr/>
          <p:nvPr>
            <p:ph idx="9" type="pic"/>
          </p:nvPr>
        </p:nvSpPr>
        <p:spPr>
          <a:xfrm>
            <a:off x="5890685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5" name="Google Shape;1405;p78"/>
          <p:cNvSpPr/>
          <p:nvPr>
            <p:ph idx="13" type="pic"/>
          </p:nvPr>
        </p:nvSpPr>
        <p:spPr>
          <a:xfrm>
            <a:off x="1907087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6" name="Google Shape;1406;p78"/>
          <p:cNvSpPr/>
          <p:nvPr>
            <p:ph idx="14" type="pic"/>
          </p:nvPr>
        </p:nvSpPr>
        <p:spPr>
          <a:xfrm>
            <a:off x="3898886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7" name="Google Shape;1407;p78"/>
          <p:cNvSpPr/>
          <p:nvPr>
            <p:ph idx="15" type="pic"/>
          </p:nvPr>
        </p:nvSpPr>
        <p:spPr>
          <a:xfrm>
            <a:off x="5890685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408" name="Google Shape;1408;p7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9" name="Google Shape;1409;p7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0" name="Google Shape;1410;p7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1" name="Google Shape;1411;p7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12" name="Google Shape;1412;p78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413" name="Google Shape;1413;p78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7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16" name="Google Shape;1416;p7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8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19" name="Google Shape;1419;p8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20" name="Google Shape;1420;p8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Highlights">
  <p:cSld name="BLANK_1_1_1_1_1_1_1_3_1">
    <p:bg>
      <p:bgPr>
        <a:solidFill>
          <a:schemeClr val="lt2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"/>
          <p:cNvSpPr txBox="1"/>
          <p:nvPr>
            <p:ph idx="1" type="body"/>
          </p:nvPr>
        </p:nvSpPr>
        <p:spPr>
          <a:xfrm>
            <a:off x="5810300" y="1307625"/>
            <a:ext cx="2812500" cy="2065800"/>
          </a:xfrm>
          <a:prstGeom prst="rect">
            <a:avLst/>
          </a:prstGeom>
        </p:spPr>
        <p:txBody>
          <a:bodyPr anchorCtr="0" anchor="t" bIns="182875" lIns="182875" spcFirstLastPara="1" rIns="182875" wrap="square" tIns="27430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■"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Char char="■"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55" name="Google Shape;155;p9"/>
          <p:cNvSpPr txBox="1"/>
          <p:nvPr>
            <p:ph type="title"/>
          </p:nvPr>
        </p:nvSpPr>
        <p:spPr>
          <a:xfrm>
            <a:off x="520900" y="1748175"/>
            <a:ext cx="2377800" cy="926100"/>
          </a:xfrm>
          <a:prstGeom prst="rect">
            <a:avLst/>
          </a:prstGeom>
        </p:spPr>
        <p:txBody>
          <a:bodyPr anchorCtr="0" anchor="ctr" bIns="91425" lIns="2286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9pPr>
          </a:lstStyle>
          <a:p/>
        </p:txBody>
      </p:sp>
      <p:sp>
        <p:nvSpPr>
          <p:cNvPr id="156" name="Google Shape;156;p9"/>
          <p:cNvSpPr txBox="1"/>
          <p:nvPr>
            <p:ph idx="2" type="title"/>
          </p:nvPr>
        </p:nvSpPr>
        <p:spPr>
          <a:xfrm>
            <a:off x="520900" y="2674400"/>
            <a:ext cx="2377800" cy="3351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57" name="Google Shape;157;p9"/>
          <p:cNvSpPr txBox="1"/>
          <p:nvPr>
            <p:ph idx="3" type="subTitle"/>
          </p:nvPr>
        </p:nvSpPr>
        <p:spPr>
          <a:xfrm>
            <a:off x="520900" y="3009500"/>
            <a:ext cx="2377800" cy="279000"/>
          </a:xfrm>
          <a:prstGeom prst="rect">
            <a:avLst/>
          </a:prstGeom>
        </p:spPr>
        <p:txBody>
          <a:bodyPr anchorCtr="0" anchor="t" bIns="0" lIns="2286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58" name="Google Shape;158;p9"/>
          <p:cNvSpPr txBox="1"/>
          <p:nvPr>
            <p:ph idx="4" type="title"/>
          </p:nvPr>
        </p:nvSpPr>
        <p:spPr>
          <a:xfrm>
            <a:off x="520900" y="1388975"/>
            <a:ext cx="2377800" cy="3594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59" name="Google Shape;159;p9"/>
          <p:cNvSpPr txBox="1"/>
          <p:nvPr>
            <p:ph idx="5" type="title"/>
          </p:nvPr>
        </p:nvSpPr>
        <p:spPr>
          <a:xfrm>
            <a:off x="3167188" y="1748175"/>
            <a:ext cx="2377800" cy="926100"/>
          </a:xfrm>
          <a:prstGeom prst="rect">
            <a:avLst/>
          </a:prstGeom>
        </p:spPr>
        <p:txBody>
          <a:bodyPr anchorCtr="0" anchor="ctr" bIns="91425" lIns="2286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9pPr>
          </a:lstStyle>
          <a:p/>
        </p:txBody>
      </p:sp>
      <p:sp>
        <p:nvSpPr>
          <p:cNvPr id="160" name="Google Shape;160;p9"/>
          <p:cNvSpPr txBox="1"/>
          <p:nvPr>
            <p:ph idx="6" type="title"/>
          </p:nvPr>
        </p:nvSpPr>
        <p:spPr>
          <a:xfrm>
            <a:off x="3167188" y="2674400"/>
            <a:ext cx="2377800" cy="3351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1" name="Google Shape;161;p9"/>
          <p:cNvSpPr txBox="1"/>
          <p:nvPr>
            <p:ph idx="7" type="subTitle"/>
          </p:nvPr>
        </p:nvSpPr>
        <p:spPr>
          <a:xfrm>
            <a:off x="3167188" y="3009500"/>
            <a:ext cx="2377800" cy="279000"/>
          </a:xfrm>
          <a:prstGeom prst="rect">
            <a:avLst/>
          </a:prstGeom>
        </p:spPr>
        <p:txBody>
          <a:bodyPr anchorCtr="0" anchor="t" bIns="0" lIns="2286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62" name="Google Shape;162;p9"/>
          <p:cNvSpPr txBox="1"/>
          <p:nvPr>
            <p:ph idx="8" type="title"/>
          </p:nvPr>
        </p:nvSpPr>
        <p:spPr>
          <a:xfrm>
            <a:off x="3167188" y="1388975"/>
            <a:ext cx="2377800" cy="3594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63" name="Google Shape;163;p9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64" name="Google Shape;164;p9"/>
          <p:cNvSpPr txBox="1"/>
          <p:nvPr>
            <p:ph idx="13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65" name="Google Shape;165;p9"/>
          <p:cNvSpPr txBox="1"/>
          <p:nvPr>
            <p:ph idx="14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166" name="Google Shape;166;p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7" name="Google Shape;167;p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8" name="Google Shape;168;p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9" name="Google Shape;169;p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0" name="Google Shape;170;p9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71" name="Google Shape;171;p9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72" name="Google Shape;172;p9"/>
          <p:cNvCxnSpPr/>
          <p:nvPr/>
        </p:nvCxnSpPr>
        <p:spPr>
          <a:xfrm>
            <a:off x="8622700" y="334925"/>
            <a:ext cx="0" cy="4814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3" name="Google Shape;173;p9"/>
          <p:cNvSpPr txBox="1"/>
          <p:nvPr>
            <p:ph idx="17" type="title"/>
          </p:nvPr>
        </p:nvSpPr>
        <p:spPr>
          <a:xfrm>
            <a:off x="520900" y="3466625"/>
            <a:ext cx="1848600" cy="2790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4" name="Google Shape;174;p9"/>
          <p:cNvSpPr txBox="1"/>
          <p:nvPr>
            <p:ph idx="18" type="subTitle"/>
          </p:nvPr>
        </p:nvSpPr>
        <p:spPr>
          <a:xfrm>
            <a:off x="524135" y="4213926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75" name="Google Shape;175;p9"/>
          <p:cNvSpPr txBox="1"/>
          <p:nvPr>
            <p:ph idx="19" type="title"/>
          </p:nvPr>
        </p:nvSpPr>
        <p:spPr>
          <a:xfrm>
            <a:off x="520900" y="3745642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6" name="Google Shape;176;p9"/>
          <p:cNvSpPr txBox="1"/>
          <p:nvPr>
            <p:ph idx="20" type="subTitle"/>
          </p:nvPr>
        </p:nvSpPr>
        <p:spPr>
          <a:xfrm>
            <a:off x="2374473" y="4213926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77" name="Google Shape;177;p9"/>
          <p:cNvSpPr txBox="1"/>
          <p:nvPr>
            <p:ph idx="21" type="title"/>
          </p:nvPr>
        </p:nvSpPr>
        <p:spPr>
          <a:xfrm>
            <a:off x="2371238" y="3745642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8" name="Google Shape;178;p9"/>
          <p:cNvSpPr txBox="1"/>
          <p:nvPr>
            <p:ph idx="22" type="subTitle"/>
          </p:nvPr>
        </p:nvSpPr>
        <p:spPr>
          <a:xfrm>
            <a:off x="4225138" y="4213928"/>
            <a:ext cx="1764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79" name="Google Shape;179;p9"/>
          <p:cNvSpPr txBox="1"/>
          <p:nvPr>
            <p:ph idx="23" type="title"/>
          </p:nvPr>
        </p:nvSpPr>
        <p:spPr>
          <a:xfrm>
            <a:off x="4222050" y="3745650"/>
            <a:ext cx="1764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0" name="Google Shape;180;p9"/>
          <p:cNvSpPr txBox="1"/>
          <p:nvPr>
            <p:ph idx="24" type="subTitle"/>
          </p:nvPr>
        </p:nvSpPr>
        <p:spPr>
          <a:xfrm>
            <a:off x="6772301" y="4214250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81" name="Google Shape;181;p9"/>
          <p:cNvSpPr txBox="1"/>
          <p:nvPr>
            <p:ph idx="25" type="title"/>
          </p:nvPr>
        </p:nvSpPr>
        <p:spPr>
          <a:xfrm>
            <a:off x="6772300" y="3745650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Gowun Batang"/>
              <a:buNone/>
              <a:defRPr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8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28" name="Google Shape;1428;p8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29" name="Google Shape;1429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8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32" name="Google Shape;1432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5" name="Google Shape;1435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436" name="Google Shape;1436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_1"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9" name="Google Shape;1439;p8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40" name="Google Shape;1440;p8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41" name="Google Shape;1441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4" name="Google Shape;1444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8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47" name="Google Shape;1447;p8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48" name="Google Shape;1448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8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51" name="Google Shape;1451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9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" name="Google Shape;1454;p9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55" name="Google Shape;1455;p9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56" name="Google Shape;1456;p9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7" name="Google Shape;1457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9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</a:lstStyle>
          <a:p/>
        </p:txBody>
      </p:sp>
      <p:sp>
        <p:nvSpPr>
          <p:cNvPr id="1460" name="Google Shape;1460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rational Performance">
  <p:cSld name="BLANK_1_5_1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"/>
          <p:cNvSpPr txBox="1"/>
          <p:nvPr>
            <p:ph type="title"/>
          </p:nvPr>
        </p:nvSpPr>
        <p:spPr>
          <a:xfrm>
            <a:off x="4675375" y="337597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4" name="Google Shape;184;p10"/>
          <p:cNvSpPr txBox="1"/>
          <p:nvPr>
            <p:ph idx="2" type="title"/>
          </p:nvPr>
        </p:nvSpPr>
        <p:spPr>
          <a:xfrm>
            <a:off x="3429275" y="33759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5" name="Google Shape;185;p10"/>
          <p:cNvSpPr txBox="1"/>
          <p:nvPr>
            <p:ph idx="3" type="title"/>
          </p:nvPr>
        </p:nvSpPr>
        <p:spPr>
          <a:xfrm>
            <a:off x="4675375" y="147532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6" name="Google Shape;186;p10"/>
          <p:cNvSpPr txBox="1"/>
          <p:nvPr>
            <p:ph idx="4" type="title"/>
          </p:nvPr>
        </p:nvSpPr>
        <p:spPr>
          <a:xfrm>
            <a:off x="4675375" y="2107788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7" name="Google Shape;187;p10"/>
          <p:cNvSpPr txBox="1"/>
          <p:nvPr>
            <p:ph idx="5" type="title"/>
          </p:nvPr>
        </p:nvSpPr>
        <p:spPr>
          <a:xfrm>
            <a:off x="4675375" y="274032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8" name="Google Shape;188;p10"/>
          <p:cNvSpPr txBox="1"/>
          <p:nvPr>
            <p:ph idx="6" type="title"/>
          </p:nvPr>
        </p:nvSpPr>
        <p:spPr>
          <a:xfrm>
            <a:off x="4675375" y="4007325"/>
            <a:ext cx="10560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9" name="Google Shape;189;p10"/>
          <p:cNvSpPr txBox="1"/>
          <p:nvPr>
            <p:ph idx="7" type="title"/>
          </p:nvPr>
        </p:nvSpPr>
        <p:spPr>
          <a:xfrm>
            <a:off x="3429252" y="147532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0" name="Google Shape;190;p10"/>
          <p:cNvSpPr txBox="1"/>
          <p:nvPr>
            <p:ph idx="8" type="title"/>
          </p:nvPr>
        </p:nvSpPr>
        <p:spPr>
          <a:xfrm>
            <a:off x="3429252" y="21072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1" name="Google Shape;191;p10"/>
          <p:cNvSpPr txBox="1"/>
          <p:nvPr>
            <p:ph idx="9" type="title"/>
          </p:nvPr>
        </p:nvSpPr>
        <p:spPr>
          <a:xfrm>
            <a:off x="3429252" y="2742250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2" name="Google Shape;192;p10"/>
          <p:cNvSpPr txBox="1"/>
          <p:nvPr>
            <p:ph idx="13" type="title"/>
          </p:nvPr>
        </p:nvSpPr>
        <p:spPr>
          <a:xfrm>
            <a:off x="3429250" y="4008675"/>
            <a:ext cx="12441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3" name="Google Shape;193;p10"/>
          <p:cNvSpPr txBox="1"/>
          <p:nvPr>
            <p:ph idx="14" type="title"/>
          </p:nvPr>
        </p:nvSpPr>
        <p:spPr>
          <a:xfrm>
            <a:off x="2184152" y="147532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4" name="Google Shape;194;p10"/>
          <p:cNvSpPr txBox="1"/>
          <p:nvPr>
            <p:ph idx="15" type="title"/>
          </p:nvPr>
        </p:nvSpPr>
        <p:spPr>
          <a:xfrm>
            <a:off x="2184152" y="21072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5" name="Google Shape;195;p10"/>
          <p:cNvSpPr txBox="1"/>
          <p:nvPr>
            <p:ph idx="16" type="title"/>
          </p:nvPr>
        </p:nvSpPr>
        <p:spPr>
          <a:xfrm>
            <a:off x="2184152" y="2742250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6" name="Google Shape;196;p10"/>
          <p:cNvSpPr txBox="1"/>
          <p:nvPr>
            <p:ph idx="17" type="title"/>
          </p:nvPr>
        </p:nvSpPr>
        <p:spPr>
          <a:xfrm>
            <a:off x="2184175" y="33759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7" name="Google Shape;197;p10"/>
          <p:cNvSpPr txBox="1"/>
          <p:nvPr>
            <p:ph idx="18" type="title"/>
          </p:nvPr>
        </p:nvSpPr>
        <p:spPr>
          <a:xfrm>
            <a:off x="2184150" y="4008675"/>
            <a:ext cx="12441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8" name="Google Shape;198;p10"/>
          <p:cNvSpPr txBox="1"/>
          <p:nvPr>
            <p:ph idx="19" type="title"/>
          </p:nvPr>
        </p:nvSpPr>
        <p:spPr>
          <a:xfrm>
            <a:off x="522075" y="337551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99" name="Google Shape;199;p10"/>
          <p:cNvSpPr txBox="1"/>
          <p:nvPr>
            <p:ph idx="20" type="title"/>
          </p:nvPr>
        </p:nvSpPr>
        <p:spPr>
          <a:xfrm>
            <a:off x="2183175" y="8416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0" name="Google Shape;200;p10"/>
          <p:cNvSpPr txBox="1"/>
          <p:nvPr>
            <p:ph idx="21" type="title"/>
          </p:nvPr>
        </p:nvSpPr>
        <p:spPr>
          <a:xfrm>
            <a:off x="3429275" y="8416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1" name="Google Shape;201;p10"/>
          <p:cNvSpPr txBox="1"/>
          <p:nvPr>
            <p:ph idx="22" type="title"/>
          </p:nvPr>
        </p:nvSpPr>
        <p:spPr>
          <a:xfrm>
            <a:off x="522075" y="1474600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2" name="Google Shape;202;p10"/>
          <p:cNvSpPr txBox="1"/>
          <p:nvPr>
            <p:ph idx="23" type="title"/>
          </p:nvPr>
        </p:nvSpPr>
        <p:spPr>
          <a:xfrm>
            <a:off x="522075" y="210856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3" name="Google Shape;203;p10"/>
          <p:cNvSpPr txBox="1"/>
          <p:nvPr>
            <p:ph idx="24" type="title"/>
          </p:nvPr>
        </p:nvSpPr>
        <p:spPr>
          <a:xfrm>
            <a:off x="522075" y="274041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4" name="Google Shape;204;p10"/>
          <p:cNvSpPr txBox="1"/>
          <p:nvPr>
            <p:ph idx="25" type="title"/>
          </p:nvPr>
        </p:nvSpPr>
        <p:spPr>
          <a:xfrm>
            <a:off x="522075" y="4005674"/>
            <a:ext cx="1661100" cy="609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5" name="Google Shape;205;p10"/>
          <p:cNvSpPr txBox="1"/>
          <p:nvPr>
            <p:ph idx="26" type="title"/>
          </p:nvPr>
        </p:nvSpPr>
        <p:spPr>
          <a:xfrm>
            <a:off x="5731300" y="1475000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6" name="Google Shape;206;p10"/>
          <p:cNvSpPr txBox="1"/>
          <p:nvPr>
            <p:ph idx="27" type="title"/>
          </p:nvPr>
        </p:nvSpPr>
        <p:spPr>
          <a:xfrm>
            <a:off x="5731300" y="2107788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7" name="Google Shape;207;p10"/>
          <p:cNvSpPr txBox="1"/>
          <p:nvPr>
            <p:ph idx="28" type="title"/>
          </p:nvPr>
        </p:nvSpPr>
        <p:spPr>
          <a:xfrm>
            <a:off x="5731300" y="2741150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8" name="Google Shape;208;p10"/>
          <p:cNvSpPr txBox="1"/>
          <p:nvPr>
            <p:ph idx="29" type="title"/>
          </p:nvPr>
        </p:nvSpPr>
        <p:spPr>
          <a:xfrm>
            <a:off x="5731300" y="4011450"/>
            <a:ext cx="2891400" cy="603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9" name="Google Shape;209;p1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" name="Google Shape;210;p10"/>
          <p:cNvSpPr txBox="1"/>
          <p:nvPr>
            <p:ph idx="30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10"/>
          <p:cNvSpPr txBox="1"/>
          <p:nvPr>
            <p:ph idx="31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212" name="Google Shape;212;p1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3" name="Google Shape;213;p1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4" name="Google Shape;214;p10"/>
          <p:cNvSpPr txBox="1"/>
          <p:nvPr>
            <p:ph idx="32" type="title"/>
          </p:nvPr>
        </p:nvSpPr>
        <p:spPr>
          <a:xfrm>
            <a:off x="5731300" y="3374175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15" name="Google Shape;215;p10"/>
          <p:cNvSpPr txBox="1"/>
          <p:nvPr>
            <p:ph idx="33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9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63" name="Google Shape;1463;p9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 algn="ctr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 algn="ctr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464" name="Google Shape;1464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2"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p94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9" name="Google Shape;1469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0" name="Google Shape;1470;p94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71" name="Google Shape;1471;p94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72" name="Google Shape;1472;p94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73" name="Google Shape;1473;p94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74" name="Google Shape;1474;p94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75" name="Google Shape;1475;p94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8" name="Google Shape;1478;p95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479" name="Google Shape;1479;p95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480" name="Google Shape;1480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3" name="Google Shape;1483;p9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84" name="Google Shape;1484;p96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485" name="Google Shape;1485;p96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486" name="Google Shape;1486;p96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87" name="Google Shape;1487;p96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0" name="Google Shape;1490;p97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491" name="Google Shape;1491;p97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492" name="Google Shape;1492;p97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493" name="Google Shape;1493;p9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94" name="Google Shape;1494;p97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95" name="Google Shape;1495;p97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96" name="Google Shape;1496;p97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9" name="Google Shape;1499;p98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500" name="Google Shape;1500;p98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501" name="Google Shape;1501;p98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502" name="Google Shape;1502;p98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503" name="Google Shape;1503;p98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04" name="Google Shape;1504;p98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05" name="Google Shape;1505;p98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06" name="Google Shape;1506;p98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07" name="Google Shape;1507;p98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0" name="Google Shape;1510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1" name="Google Shape;1511;p99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p100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4" name="Google Shape;1514;p100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515" name="Google Shape;1515;p100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516" name="Google Shape;1516;p100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7" name="Google Shape;1517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8" name="Google Shape;1518;p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9" name="Google Shape;1519;p100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20" name="Google Shape;1520;p100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101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3" name="Google Shape;1523;p101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4" name="Google Shape;1524;p101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5" name="Google Shape;1525;p101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6" name="Google Shape;1526;p101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7" name="Google Shape;1527;p101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8" name="Google Shape;1528;p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9" name="Google Shape;1529;p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0" name="Google Shape;1530;p101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31" name="Google Shape;1531;p101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32" name="Google Shape;1532;p101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80" Type="http://schemas.openxmlformats.org/officeDocument/2006/relationships/slideLayout" Target="../slideLayouts/slideLayout80.xml"/><Relationship Id="rId8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73" Type="http://schemas.openxmlformats.org/officeDocument/2006/relationships/slideLayout" Target="../slideLayouts/slideLayout73.xml"/><Relationship Id="rId72" Type="http://schemas.openxmlformats.org/officeDocument/2006/relationships/slideLayout" Target="../slideLayouts/slideLayout72.xml"/><Relationship Id="rId31" Type="http://schemas.openxmlformats.org/officeDocument/2006/relationships/slideLayout" Target="../slideLayouts/slideLayout31.xml"/><Relationship Id="rId75" Type="http://schemas.openxmlformats.org/officeDocument/2006/relationships/slideLayout" Target="../slideLayouts/slideLayout75.xml"/><Relationship Id="rId30" Type="http://schemas.openxmlformats.org/officeDocument/2006/relationships/slideLayout" Target="../slideLayouts/slideLayout30.xml"/><Relationship Id="rId74" Type="http://schemas.openxmlformats.org/officeDocument/2006/relationships/slideLayout" Target="../slideLayouts/slideLayout74.xml"/><Relationship Id="rId33" Type="http://schemas.openxmlformats.org/officeDocument/2006/relationships/slideLayout" Target="../slideLayouts/slideLayout33.xml"/><Relationship Id="rId77" Type="http://schemas.openxmlformats.org/officeDocument/2006/relationships/slideLayout" Target="../slideLayouts/slideLayout77.xml"/><Relationship Id="rId32" Type="http://schemas.openxmlformats.org/officeDocument/2006/relationships/slideLayout" Target="../slideLayouts/slideLayout32.xml"/><Relationship Id="rId76" Type="http://schemas.openxmlformats.org/officeDocument/2006/relationships/slideLayout" Target="../slideLayouts/slideLayout76.xml"/><Relationship Id="rId35" Type="http://schemas.openxmlformats.org/officeDocument/2006/relationships/slideLayout" Target="../slideLayouts/slideLayout35.xml"/><Relationship Id="rId79" Type="http://schemas.openxmlformats.org/officeDocument/2006/relationships/slideLayout" Target="../slideLayouts/slideLayout79.xml"/><Relationship Id="rId34" Type="http://schemas.openxmlformats.org/officeDocument/2006/relationships/slideLayout" Target="../slideLayouts/slideLayout34.xml"/><Relationship Id="rId78" Type="http://schemas.openxmlformats.org/officeDocument/2006/relationships/slideLayout" Target="../slideLayouts/slideLayout78.xml"/><Relationship Id="rId71" Type="http://schemas.openxmlformats.org/officeDocument/2006/relationships/slideLayout" Target="../slideLayouts/slideLayout71.xml"/><Relationship Id="rId70" Type="http://schemas.openxmlformats.org/officeDocument/2006/relationships/slideLayout" Target="../slideLayouts/slideLayout70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20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22.xml"/><Relationship Id="rId66" Type="http://schemas.openxmlformats.org/officeDocument/2006/relationships/slideLayout" Target="../slideLayouts/slideLayout66.xml"/><Relationship Id="rId21" Type="http://schemas.openxmlformats.org/officeDocument/2006/relationships/slideLayout" Target="../slideLayouts/slideLayout21.xml"/><Relationship Id="rId65" Type="http://schemas.openxmlformats.org/officeDocument/2006/relationships/slideLayout" Target="../slideLayouts/slideLayout65.xml"/><Relationship Id="rId24" Type="http://schemas.openxmlformats.org/officeDocument/2006/relationships/slideLayout" Target="../slideLayouts/slideLayout24.xml"/><Relationship Id="rId68" Type="http://schemas.openxmlformats.org/officeDocument/2006/relationships/slideLayout" Target="../slideLayouts/slideLayout68.xml"/><Relationship Id="rId23" Type="http://schemas.openxmlformats.org/officeDocument/2006/relationships/slideLayout" Target="../slideLayouts/slideLayout23.xml"/><Relationship Id="rId67" Type="http://schemas.openxmlformats.org/officeDocument/2006/relationships/slideLayout" Target="../slideLayouts/slideLayout67.xml"/><Relationship Id="rId60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69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20.xml"/><Relationship Id="rId42" Type="http://schemas.openxmlformats.org/officeDocument/2006/relationships/slideLayout" Target="../slideLayouts/slideLayout122.xml"/><Relationship Id="rId41" Type="http://schemas.openxmlformats.org/officeDocument/2006/relationships/slideLayout" Target="../slideLayouts/slideLayout121.xml"/><Relationship Id="rId44" Type="http://schemas.openxmlformats.org/officeDocument/2006/relationships/slideLayout" Target="../slideLayouts/slideLayout124.xml"/><Relationship Id="rId43" Type="http://schemas.openxmlformats.org/officeDocument/2006/relationships/slideLayout" Target="../slideLayouts/slideLayout123.xml"/><Relationship Id="rId46" Type="http://schemas.openxmlformats.org/officeDocument/2006/relationships/theme" Target="../theme/theme3.xml"/><Relationship Id="rId45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81.xml"/><Relationship Id="rId2" Type="http://schemas.openxmlformats.org/officeDocument/2006/relationships/slideLayout" Target="../slideLayouts/slideLayout82.xml"/><Relationship Id="rId3" Type="http://schemas.openxmlformats.org/officeDocument/2006/relationships/slideLayout" Target="../slideLayouts/slideLayout83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31" Type="http://schemas.openxmlformats.org/officeDocument/2006/relationships/slideLayout" Target="../slideLayouts/slideLayout111.xml"/><Relationship Id="rId30" Type="http://schemas.openxmlformats.org/officeDocument/2006/relationships/slideLayout" Target="../slideLayouts/slideLayout110.xml"/><Relationship Id="rId33" Type="http://schemas.openxmlformats.org/officeDocument/2006/relationships/slideLayout" Target="../slideLayouts/slideLayout113.xml"/><Relationship Id="rId32" Type="http://schemas.openxmlformats.org/officeDocument/2006/relationships/slideLayout" Target="../slideLayouts/slideLayout112.xml"/><Relationship Id="rId35" Type="http://schemas.openxmlformats.org/officeDocument/2006/relationships/slideLayout" Target="../slideLayouts/slideLayout115.xml"/><Relationship Id="rId34" Type="http://schemas.openxmlformats.org/officeDocument/2006/relationships/slideLayout" Target="../slideLayouts/slideLayout114.xml"/><Relationship Id="rId37" Type="http://schemas.openxmlformats.org/officeDocument/2006/relationships/slideLayout" Target="../slideLayouts/slideLayout117.xml"/><Relationship Id="rId36" Type="http://schemas.openxmlformats.org/officeDocument/2006/relationships/slideLayout" Target="../slideLayouts/slideLayout116.xml"/><Relationship Id="rId39" Type="http://schemas.openxmlformats.org/officeDocument/2006/relationships/slideLayout" Target="../slideLayouts/slideLayout119.xml"/><Relationship Id="rId38" Type="http://schemas.openxmlformats.org/officeDocument/2006/relationships/slideLayout" Target="../slideLayouts/slideLayout118.xml"/><Relationship Id="rId20" Type="http://schemas.openxmlformats.org/officeDocument/2006/relationships/slideLayout" Target="../slideLayouts/slideLayout100.xml"/><Relationship Id="rId22" Type="http://schemas.openxmlformats.org/officeDocument/2006/relationships/slideLayout" Target="../slideLayouts/slideLayout102.xml"/><Relationship Id="rId21" Type="http://schemas.openxmlformats.org/officeDocument/2006/relationships/slideLayout" Target="../slideLayouts/slideLayout101.xml"/><Relationship Id="rId24" Type="http://schemas.openxmlformats.org/officeDocument/2006/relationships/slideLayout" Target="../slideLayouts/slideLayout104.xml"/><Relationship Id="rId23" Type="http://schemas.openxmlformats.org/officeDocument/2006/relationships/slideLayout" Target="../slideLayouts/slideLayout103.xml"/><Relationship Id="rId26" Type="http://schemas.openxmlformats.org/officeDocument/2006/relationships/slideLayout" Target="../slideLayouts/slideLayout106.xml"/><Relationship Id="rId25" Type="http://schemas.openxmlformats.org/officeDocument/2006/relationships/slideLayout" Target="../slideLayouts/slideLayout105.xml"/><Relationship Id="rId28" Type="http://schemas.openxmlformats.org/officeDocument/2006/relationships/slideLayout" Target="../slideLayouts/slideLayout108.xml"/><Relationship Id="rId27" Type="http://schemas.openxmlformats.org/officeDocument/2006/relationships/slideLayout" Target="../slideLayouts/slideLayout107.xml"/><Relationship Id="rId29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0.xml"/><Relationship Id="rId13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2.xml"/><Relationship Id="rId15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4.xml"/><Relationship Id="rId17" Type="http://schemas.openxmlformats.org/officeDocument/2006/relationships/slideLayout" Target="../slideLayouts/slideLayout97.xml"/><Relationship Id="rId16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99.xml"/><Relationship Id="rId18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  <p:sldLayoutId id="2147483714" r:id="rId67"/>
    <p:sldLayoutId id="2147483715" r:id="rId68"/>
    <p:sldLayoutId id="2147483716" r:id="rId69"/>
    <p:sldLayoutId id="2147483717" r:id="rId70"/>
    <p:sldLayoutId id="2147483718" r:id="rId71"/>
    <p:sldLayoutId id="2147483719" r:id="rId72"/>
    <p:sldLayoutId id="2147483720" r:id="rId73"/>
    <p:sldLayoutId id="2147483721" r:id="rId74"/>
    <p:sldLayoutId id="2147483722" r:id="rId75"/>
    <p:sldLayoutId id="2147483723" r:id="rId76"/>
    <p:sldLayoutId id="2147483724" r:id="rId77"/>
    <p:sldLayoutId id="2147483725" r:id="rId78"/>
    <p:sldLayoutId id="2147483726" r:id="rId79"/>
    <p:sldLayoutId id="2147483727" r:id="rId8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82"/>
          <p:cNvSpPr txBox="1"/>
          <p:nvPr>
            <p:ph type="title"/>
          </p:nvPr>
        </p:nvSpPr>
        <p:spPr>
          <a:xfrm>
            <a:off x="459950" y="300125"/>
            <a:ext cx="83538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"/>
              <a:buNone/>
              <a:defRPr sz="3600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9pPr>
          </a:lstStyle>
          <a:p/>
        </p:txBody>
      </p:sp>
      <p:sp>
        <p:nvSpPr>
          <p:cNvPr id="1424" name="Google Shape;1424;p82"/>
          <p:cNvSpPr txBox="1"/>
          <p:nvPr>
            <p:ph idx="1" type="body"/>
          </p:nvPr>
        </p:nvSpPr>
        <p:spPr>
          <a:xfrm>
            <a:off x="536575" y="2676025"/>
            <a:ext cx="5275500" cy="22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Barlow Light"/>
              <a:buChar char="●"/>
              <a:defRPr sz="15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○"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Barlow Light"/>
              <a:buChar char="■"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 Light"/>
              <a:buChar char="○"/>
              <a:defRPr sz="11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Barlow Light"/>
              <a:buChar char="■"/>
              <a:defRPr sz="1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Barlow Light"/>
              <a:buChar char="●"/>
              <a:defRPr sz="9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Barlow Light"/>
              <a:buChar char="○"/>
              <a:defRPr sz="8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 Light"/>
              <a:buChar char="■"/>
              <a:defRPr sz="8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425" name="Google Shape;1425;p8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  <p:sldLayoutId id="2147483743" r:id="rId16"/>
    <p:sldLayoutId id="2147483744" r:id="rId17"/>
    <p:sldLayoutId id="2147483745" r:id="rId18"/>
    <p:sldLayoutId id="2147483746" r:id="rId19"/>
    <p:sldLayoutId id="2147483747" r:id="rId20"/>
    <p:sldLayoutId id="2147483748" r:id="rId21"/>
    <p:sldLayoutId id="2147483749" r:id="rId22"/>
    <p:sldLayoutId id="2147483750" r:id="rId23"/>
    <p:sldLayoutId id="2147483751" r:id="rId24"/>
    <p:sldLayoutId id="2147483752" r:id="rId25"/>
    <p:sldLayoutId id="2147483753" r:id="rId26"/>
    <p:sldLayoutId id="2147483754" r:id="rId27"/>
    <p:sldLayoutId id="2147483755" r:id="rId28"/>
    <p:sldLayoutId id="2147483756" r:id="rId29"/>
    <p:sldLayoutId id="2147483757" r:id="rId30"/>
    <p:sldLayoutId id="2147483758" r:id="rId31"/>
    <p:sldLayoutId id="2147483759" r:id="rId32"/>
    <p:sldLayoutId id="2147483760" r:id="rId33"/>
    <p:sldLayoutId id="2147483761" r:id="rId34"/>
    <p:sldLayoutId id="2147483762" r:id="rId35"/>
    <p:sldLayoutId id="2147483763" r:id="rId36"/>
    <p:sldLayoutId id="2147483764" r:id="rId37"/>
    <p:sldLayoutId id="2147483765" r:id="rId38"/>
    <p:sldLayoutId id="2147483766" r:id="rId39"/>
    <p:sldLayoutId id="2147483767" r:id="rId40"/>
    <p:sldLayoutId id="2147483768" r:id="rId41"/>
    <p:sldLayoutId id="2147483769" r:id="rId42"/>
    <p:sldLayoutId id="2147483770" r:id="rId43"/>
    <p:sldLayoutId id="2147483771" r:id="rId44"/>
    <p:sldLayoutId id="2147483772" r:id="rId4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2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p128"/>
          <p:cNvSpPr txBox="1"/>
          <p:nvPr>
            <p:ph type="title"/>
          </p:nvPr>
        </p:nvSpPr>
        <p:spPr>
          <a:xfrm>
            <a:off x="632850" y="1116975"/>
            <a:ext cx="7878300" cy="17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Phase I System Presentation</a:t>
            </a:r>
            <a:endParaRPr/>
          </a:p>
        </p:txBody>
      </p:sp>
      <p:sp>
        <p:nvSpPr>
          <p:cNvPr id="1744" name="Google Shape;1744;p128"/>
          <p:cNvSpPr txBox="1"/>
          <p:nvPr>
            <p:ph idx="1" type="body"/>
          </p:nvPr>
        </p:nvSpPr>
        <p:spPr>
          <a:xfrm>
            <a:off x="2212650" y="4236450"/>
            <a:ext cx="4718700" cy="169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Nicole Fuller, Emily Porter, Noah Schmalenberger, Joshua Allard, Lance Tieng, Alena Watts</a:t>
            </a:r>
            <a:endParaRPr/>
          </a:p>
        </p:txBody>
      </p:sp>
      <p:sp>
        <p:nvSpPr>
          <p:cNvPr id="1745" name="Google Shape;1745;p128"/>
          <p:cNvSpPr txBox="1"/>
          <p:nvPr>
            <p:ph idx="2" type="subTitle"/>
          </p:nvPr>
        </p:nvSpPr>
        <p:spPr>
          <a:xfrm>
            <a:off x="2689200" y="2902000"/>
            <a:ext cx="37656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THEIA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Comparisons for Cane, Dog, Stevie, and THEIA (user + tools)</a:t>
            </a:r>
            <a:endParaRPr sz="2000"/>
          </a:p>
        </p:txBody>
      </p:sp>
      <p:sp>
        <p:nvSpPr>
          <p:cNvPr id="1804" name="Google Shape;1804;p1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805" name="Google Shape;1805;p137"/>
          <p:cNvGraphicFramePr/>
          <p:nvPr/>
        </p:nvGraphicFramePr>
        <p:xfrm>
          <a:off x="1190625" y="13108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{8D018AF2-1446-410D-8C27-96745939A4F8}</a:tableStyleId>
              </a:tblPr>
              <a:tblGrid>
                <a:gridCol w="752475"/>
                <a:gridCol w="752475"/>
                <a:gridCol w="752475"/>
                <a:gridCol w="742950"/>
                <a:gridCol w="752475"/>
                <a:gridCol w="752475"/>
                <a:gridCol w="752475"/>
                <a:gridCol w="752475"/>
                <a:gridCol w="752475"/>
              </a:tblGrid>
              <a:tr h="6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5B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5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Cane </a:t>
                      </a:r>
                      <a:endParaRPr b="1" sz="135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5B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5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Dog</a:t>
                      </a:r>
                      <a:endParaRPr b="1" sz="135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5B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5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Stevie</a:t>
                      </a:r>
                      <a:endParaRPr b="1" sz="135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5B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5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Theia</a:t>
                      </a:r>
                      <a:endParaRPr b="1" sz="135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5B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5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Stevie + Cane</a:t>
                      </a:r>
                      <a:endParaRPr b="1" sz="135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5B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5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Stevie + Dog</a:t>
                      </a:r>
                      <a:endParaRPr b="1" sz="135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5B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5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Stevie+ Cane  + Theia</a:t>
                      </a:r>
                      <a:endParaRPr b="1" sz="135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5B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5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Stevie + Dog + Theia</a:t>
                      </a:r>
                      <a:endParaRPr b="1" sz="135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5BB7"/>
                    </a:solid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See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Feel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Hear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</a:tr>
              <a:tr h="647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Talk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 some extent (Bark)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Think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CAE4"/>
                    </a:solid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Smell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3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4300" marB="34300" marR="34300" marL="3430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2E5F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9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</a:t>
            </a:r>
            <a:r>
              <a:rPr lang="en"/>
              <a:t> Comparisons</a:t>
            </a:r>
            <a:endParaRPr/>
          </a:p>
        </p:txBody>
      </p:sp>
      <p:sp>
        <p:nvSpPr>
          <p:cNvPr id="1811" name="Google Shape;1811;p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Theia runs on a phone which is more compact and easier to carry than the other methods </a:t>
            </a:r>
            <a:r>
              <a:rPr lang="en"/>
              <a:t>of assistance such as a guide dog or cane.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Anyone can download Theia anywhere while other means may take additional time to acquire.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Can be more detailed as the application can communicate directly with the user.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Disadvantages: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Reliance on an internet connection to route the person to where they need to walk while other methods do not.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Theia relies on a camera to detect obstacles while guide dogs and canes physically detect obstacles. Some may argue the reliability of service dog versus a camera.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The device that Theia is running on can lose power resulting in the immediate end of services, while other methods </a:t>
            </a:r>
            <a:r>
              <a:rPr lang="en"/>
              <a:t>don't</a:t>
            </a:r>
            <a:r>
              <a:rPr lang="en"/>
              <a:t> have this issue.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p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Justification</a:t>
            </a:r>
            <a:endParaRPr/>
          </a:p>
        </p:txBody>
      </p:sp>
      <p:sp>
        <p:nvSpPr>
          <p:cNvPr id="1817" name="Google Shape;1817;p1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believe </a:t>
            </a:r>
            <a:r>
              <a:rPr lang="en"/>
              <a:t>that</a:t>
            </a:r>
            <a:r>
              <a:rPr lang="en"/>
              <a:t> Theia will provide a </a:t>
            </a:r>
            <a:r>
              <a:rPr lang="en"/>
              <a:t>better</a:t>
            </a:r>
            <a:r>
              <a:rPr lang="en"/>
              <a:t> service for those with impaired vision </a:t>
            </a:r>
            <a:r>
              <a:rPr lang="en"/>
              <a:t>because</a:t>
            </a:r>
            <a:r>
              <a:rPr lang="en"/>
              <a:t> of the convenience and </a:t>
            </a:r>
            <a:r>
              <a:rPr lang="en"/>
              <a:t>accessibility</a:t>
            </a:r>
            <a:r>
              <a:rPr lang="en"/>
              <a:t> of being able to be accessed from any smartphone device. Being able to communicate with the user directly provides a more clear instruction between the user and assistance device. Despite some of </a:t>
            </a:r>
            <a:r>
              <a:rPr lang="en"/>
              <a:t>the</a:t>
            </a:r>
            <a:r>
              <a:rPr lang="en"/>
              <a:t> drawbacks of the application, there is still some true </a:t>
            </a:r>
            <a:r>
              <a:rPr lang="en"/>
              <a:t>potential</a:t>
            </a:r>
            <a:r>
              <a:rPr lang="en"/>
              <a:t> Theia has in assisting those </a:t>
            </a:r>
            <a:r>
              <a:rPr lang="en"/>
              <a:t>with</a:t>
            </a:r>
            <a:r>
              <a:rPr lang="en"/>
              <a:t> </a:t>
            </a:r>
            <a:r>
              <a:rPr lang="en"/>
              <a:t>impaired</a:t>
            </a:r>
            <a:r>
              <a:rPr lang="en"/>
              <a:t> vision.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140"/>
          <p:cNvSpPr txBox="1"/>
          <p:nvPr>
            <p:ph type="title"/>
          </p:nvPr>
        </p:nvSpPr>
        <p:spPr>
          <a:xfrm>
            <a:off x="455221" y="1321125"/>
            <a:ext cx="5094600" cy="17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1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1: Navigation</a:t>
            </a:r>
            <a:endParaRPr/>
          </a:p>
        </p:txBody>
      </p:sp>
      <p:sp>
        <p:nvSpPr>
          <p:cNvPr id="1751" name="Google Shape;1751;p1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As-Is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Stevie is trying to go to his next classroom. He knows he needs to walk ahead a few steps, and then turn left around the corner.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However, he is not sure when to turn.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He took a guess, but turned too early, hit the wall and hurt his head.</a:t>
            </a:r>
            <a:endParaRPr/>
          </a:p>
        </p:txBody>
      </p:sp>
      <p:sp>
        <p:nvSpPr>
          <p:cNvPr id="1752" name="Google Shape;1752;p1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To-Be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 THEIA app asks Stevie to give his current location and the destination.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 app calculates the route from the current location to the destination.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THEIA tells Stevie to “Walk ahead 10 steps, then turn </a:t>
            </a:r>
            <a:r>
              <a:rPr lang="en"/>
              <a:t>left</a:t>
            </a:r>
            <a:r>
              <a:rPr lang="en"/>
              <a:t>”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Scenario 2: Temporary Obstacle Avoidance</a:t>
            </a:r>
            <a:endParaRPr sz="2700"/>
          </a:p>
        </p:txBody>
      </p:sp>
      <p:sp>
        <p:nvSpPr>
          <p:cNvPr id="1758" name="Google Shape;1758;p1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As-Is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Stevie is walking down a hallway toward his next classroom.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Someone left a chair in the hallway that they were using to hang up a banner.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Stevie ran into the chair and fell over.</a:t>
            </a:r>
            <a:endParaRPr/>
          </a:p>
        </p:txBody>
      </p:sp>
      <p:sp>
        <p:nvSpPr>
          <p:cNvPr id="1759" name="Google Shape;1759;p1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To-Be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As Stevie walks down the hallway, THEIA uses the phone’s sensors to detect obstacles ahead.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THEIA tells Stevie “In 10 steps, step slightly to the right”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THEIA resumes navigation instructions once past the obstacle.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3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3: Configuration</a:t>
            </a:r>
            <a:endParaRPr/>
          </a:p>
        </p:txBody>
      </p:sp>
      <p:sp>
        <p:nvSpPr>
          <p:cNvPr id="1765" name="Google Shape;1765;p13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As-Is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Stevie is </a:t>
            </a:r>
            <a:r>
              <a:rPr lang="en"/>
              <a:t>completely</a:t>
            </a:r>
            <a:r>
              <a:rPr lang="en"/>
              <a:t> blind. He needs increased </a:t>
            </a:r>
            <a:r>
              <a:rPr lang="en"/>
              <a:t>assistance</a:t>
            </a:r>
            <a:r>
              <a:rPr lang="en"/>
              <a:t> to move around.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Stevie uses another version of an aid app, which applies to a broader audience of visually impaired people.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 app is not tailored to his disability, and due to lack of vocal instruction, he is unsure of his </a:t>
            </a:r>
            <a:r>
              <a:rPr lang="en"/>
              <a:t>location or how to get to his next classroom.</a:t>
            </a:r>
            <a:endParaRPr/>
          </a:p>
        </p:txBody>
      </p:sp>
      <p:sp>
        <p:nvSpPr>
          <p:cNvPr id="1766" name="Google Shape;1766;p13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To-Be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THEIA can be configured by a caretaker to fit Stevie’s needs.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THEIA includes multiple settings for caretakers to customize, including increased vocal instruction.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Stevie can </a:t>
            </a:r>
            <a:r>
              <a:rPr lang="en"/>
              <a:t>navigate</a:t>
            </a:r>
            <a:r>
              <a:rPr lang="en"/>
              <a:t> </a:t>
            </a:r>
            <a:r>
              <a:rPr lang="en"/>
              <a:t>successfully</a:t>
            </a:r>
            <a:r>
              <a:rPr lang="en"/>
              <a:t> to his next classroom with additional aid.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p1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Scenario 4: Emergency Assistance</a:t>
            </a:r>
            <a:endParaRPr sz="3500"/>
          </a:p>
        </p:txBody>
      </p:sp>
      <p:sp>
        <p:nvSpPr>
          <p:cNvPr id="1772" name="Google Shape;1772;p1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As-Is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Stevie is walking down a hallway toward his next classroom.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Stevie accidentally trips, falls, and loses his phone.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Stevie can’t find his phone and has to wait until someone stumbles upon him to help him.</a:t>
            </a:r>
            <a:endParaRPr/>
          </a:p>
        </p:txBody>
      </p:sp>
      <p:sp>
        <p:nvSpPr>
          <p:cNvPr id="1773" name="Google Shape;1773;p1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To-Be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THEIA uses the phone’s sensors to detect any fall.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When Stevie falls, THEIA tells Stevie “It seems like you’ve fallen. Are you okay?”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If there is no response within 15 seconds, THEIA automatically sends an alert about the fall along with his location to the designated caretaker.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7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Google Shape;1778;p1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4 Further Analysis</a:t>
            </a:r>
            <a:endParaRPr/>
          </a:p>
        </p:txBody>
      </p:sp>
      <p:sp>
        <p:nvSpPr>
          <p:cNvPr id="1779" name="Google Shape;1779;p1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What could go wrong when waiting for a user response?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user response  (No Response, and Slow Responder) → Automatically contact the caretaker and send location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user says they are okay → Ask if they need </a:t>
            </a:r>
            <a:r>
              <a:rPr lang="en"/>
              <a:t>assistance</a:t>
            </a:r>
            <a:r>
              <a:rPr lang="en"/>
              <a:t> finding the phone, in that case play a noise so they can locate it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user responds they need help → Contact the caretaker and send location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user’s response is undetermined (Inconsistent response) → Repeat the question, if this happens twice, count it as no response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What could go wrong with contacting the caretaker?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There is no caretaker → Contact emergency services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Caretaker phone number is incorrectly set up → Contact emergency services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Caretaker is </a:t>
            </a:r>
            <a:r>
              <a:rPr lang="en"/>
              <a:t>appropriately</a:t>
            </a:r>
            <a:r>
              <a:rPr lang="en"/>
              <a:t> defined → Contact caretaker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p1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4 Further Analysis</a:t>
            </a:r>
            <a:endParaRPr/>
          </a:p>
        </p:txBody>
      </p:sp>
      <p:sp>
        <p:nvSpPr>
          <p:cNvPr id="1785" name="Google Shape;1785;p1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Who initiates the emergency assistance?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application automatically detects when to activate emergency assistance by using the device sensors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keyword can be triggered to </a:t>
            </a:r>
            <a:r>
              <a:rPr lang="en"/>
              <a:t>initiate</a:t>
            </a:r>
            <a:r>
              <a:rPr lang="en"/>
              <a:t> emergency assistance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What kinds of contacts are supported?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single caretaker can be defined with a phone number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Multiple caretakers can be defined individually, with each being contacted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Option to automatically call emergency services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4 Further Analysis</a:t>
            </a:r>
            <a:endParaRPr/>
          </a:p>
        </p:txBody>
      </p:sp>
      <p:sp>
        <p:nvSpPr>
          <p:cNvPr id="1791" name="Google Shape;1791;p1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If the user doesn’t respond to the emergency assistance prompt, how long does the application wait before contacting the caretaker/emergency services?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application waits 15 seconds after determining a “no response” before </a:t>
            </a:r>
            <a:r>
              <a:rPr lang="en"/>
              <a:t>preceding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When emergency assistance is completed, what happens to the application afterwards?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application returns to normal state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How does a user stop emergency assistance after it has started?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user must prompt the system to stop with a verbal command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system errors on </a:t>
            </a:r>
            <a:r>
              <a:rPr lang="en"/>
              <a:t>continuing</a:t>
            </a:r>
            <a:r>
              <a:rPr lang="en"/>
              <a:t> emergency assistance instead of cancelling to error on the side of user safety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5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Comparisons for Cane, Dog, and THEIA (tools only)</a:t>
            </a:r>
            <a:endParaRPr sz="2300"/>
          </a:p>
        </p:txBody>
      </p:sp>
      <p:sp>
        <p:nvSpPr>
          <p:cNvPr id="1797" name="Google Shape;1797;p1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8" name="Google Shape;1798;p136" title="Screenshot 2025-10-06 at 1.29.53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350" y="1403350"/>
            <a:ext cx="7915275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OARD MEETING">
  <a:themeElements>
    <a:clrScheme name="Simple Light">
      <a:dk1>
        <a:srgbClr val="E1DCD8"/>
      </a:dk1>
      <a:lt1>
        <a:srgbClr val="032C3C"/>
      </a:lt1>
      <a:dk2>
        <a:srgbClr val="381819"/>
      </a:dk2>
      <a:lt2>
        <a:srgbClr val="EAEAEA"/>
      </a:lt2>
      <a:accent1>
        <a:srgbClr val="BA351A"/>
      </a:accent1>
      <a:accent2>
        <a:srgbClr val="6B2A2D"/>
      </a:accent2>
      <a:accent3>
        <a:srgbClr val="E7D5A6"/>
      </a:accent3>
      <a:accent4>
        <a:srgbClr val="7EDA9C"/>
      </a:accent4>
      <a:accent5>
        <a:srgbClr val="90B3EC"/>
      </a:accent5>
      <a:accent6>
        <a:srgbClr val="E6C5B8"/>
      </a:accent6>
      <a:hlink>
        <a:srgbClr val="9E9E9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ategy Plan">
  <a:themeElements>
    <a:clrScheme name="Simple Light">
      <a:dk1>
        <a:srgbClr val="FFFFFF"/>
      </a:dk1>
      <a:lt1>
        <a:srgbClr val="000000"/>
      </a:lt1>
      <a:dk2>
        <a:srgbClr val="999999"/>
      </a:dk2>
      <a:lt2>
        <a:srgbClr val="FFECD1"/>
      </a:lt2>
      <a:accent1>
        <a:srgbClr val="AC6600"/>
      </a:accent1>
      <a:accent2>
        <a:srgbClr val="5E7F00"/>
      </a:accent2>
      <a:accent3>
        <a:srgbClr val="2322EF"/>
      </a:accent3>
      <a:accent4>
        <a:srgbClr val="DDDDFF"/>
      </a:accent4>
      <a:accent5>
        <a:srgbClr val="EFEFEF"/>
      </a:accent5>
      <a:accent6>
        <a:srgbClr val="F7FEE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